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60" r:id="rId1"/>
    <p:sldMasterId id="2147483661" r:id="rId2"/>
  </p:sldMasterIdLst>
  <p:notesMasterIdLst>
    <p:notesMasterId r:id="rId17"/>
  </p:notesMasterIdLst>
  <p:sldIdLst>
    <p:sldId id="322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239AEF4D-A59D-4BFF-8A4C-2C8B32D07A09}">
  <a:tblStyle styleId="{239AEF4D-A59D-4BFF-8A4C-2C8B32D07A09}" styleName="Table_0">
    <a:wholeTbl>
      <a:tcTxStyle b="off" i="off">
        <a:font>
          <a:latin typeface="Rockwell"/>
          <a:ea typeface="Rockwell"/>
          <a:cs typeface="Rockwell"/>
        </a:font>
        <a:srgbClr val="000000"/>
      </a:tcTxStyle>
      <a:tcStyle>
        <a:tcBdr>
          <a:lef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F7E8E7"/>
          </a:solidFill>
        </a:fill>
      </a:tcStyle>
    </a:wholeTbl>
    <a:band1H>
      <a:tcTxStyle/>
      <a:tcStyle>
        <a:tcBdr/>
        <a:fill>
          <a:solidFill>
            <a:srgbClr val="EFCECA"/>
          </a:solidFill>
        </a:fill>
      </a:tcStyle>
    </a:band1H>
    <a:band2H>
      <a:tcTxStyle/>
      <a:tcStyle>
        <a:tcBdr/>
      </a:tcStyle>
    </a:band2H>
    <a:band1V>
      <a:tcTxStyle/>
      <a:tcStyle>
        <a:tcBdr/>
        <a:fill>
          <a:solidFill>
            <a:srgbClr val="EFCECA"/>
          </a:solidFill>
        </a:fill>
      </a:tcStyle>
    </a:band1V>
    <a:band2V>
      <a:tcTxStyle/>
      <a:tcStyle>
        <a:tcBdr/>
      </a:tcStyle>
    </a:band2V>
    <a:lastCol>
      <a:tcTxStyle b="on" i="off">
        <a:font>
          <a:latin typeface="Rockwell"/>
          <a:ea typeface="Rockwell"/>
          <a:cs typeface="Rockwell"/>
        </a:font>
        <a:srgbClr val="FFFFFF"/>
      </a:tcTxStyle>
      <a:tcStyle>
        <a:tcBdr/>
        <a:fill>
          <a:solidFill>
            <a:srgbClr val="FFAB40"/>
          </a:solidFill>
        </a:fill>
      </a:tcStyle>
    </a:lastCol>
    <a:firstCol>
      <a:tcTxStyle b="on" i="off">
        <a:font>
          <a:latin typeface="Rockwell"/>
          <a:ea typeface="Rockwell"/>
          <a:cs typeface="Rockwell"/>
        </a:font>
        <a:srgbClr val="FFFFFF"/>
      </a:tcTxStyle>
      <a:tcStyle>
        <a:tcBdr/>
        <a:fill>
          <a:solidFill>
            <a:srgbClr val="FFAB40"/>
          </a:solidFill>
        </a:fill>
      </a:tcStyle>
    </a:firstCol>
    <a:lastRow>
      <a:tcTxStyle b="on" i="off">
        <a:font>
          <a:latin typeface="Rockwell"/>
          <a:ea typeface="Rockwell"/>
          <a:cs typeface="Rockwell"/>
        </a:font>
        <a:srgbClr val="FFFFFF"/>
      </a:tcTxStyle>
      <a:tcStyle>
        <a:tcBdr>
          <a:top>
            <a:ln w="381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top>
        </a:tcBdr>
        <a:fill>
          <a:solidFill>
            <a:srgbClr val="FFAB40"/>
          </a:solidFill>
        </a:fill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 b="on" i="off">
        <a:font>
          <a:latin typeface="Rockwell"/>
          <a:ea typeface="Rockwell"/>
          <a:cs typeface="Rockwell"/>
        </a:font>
        <a:srgbClr val="FFFFFF"/>
      </a:tcTxStyle>
      <a:tcStyle>
        <a:tcBdr>
          <a:bottom>
            <a:ln w="381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bottom>
        </a:tcBdr>
        <a:fill>
          <a:solidFill>
            <a:srgbClr val="FFAB40"/>
          </a:solidFill>
        </a:fill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7471" autoAdjust="0"/>
    <p:restoredTop sz="94674"/>
  </p:normalViewPr>
  <p:slideViewPr>
    <p:cSldViewPr snapToGrid="0">
      <p:cViewPr varScale="1">
        <p:scale>
          <a:sx n="108" d="100"/>
          <a:sy n="108" d="100"/>
        </p:scale>
        <p:origin x="1146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984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84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84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984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84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984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984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984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984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" name="Google Shape;512;p7:notes"/>
          <p:cNvSpPr txBox="1">
            <a:spLocks noGrp="1"/>
          </p:cNvSpPr>
          <p:nvPr>
            <p:ph type="body" idx="1"/>
          </p:nvPr>
        </p:nvSpPr>
        <p:spPr>
          <a:xfrm>
            <a:off x="1124744" y="4343400"/>
            <a:ext cx="4608512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13" name="Google Shape;513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54324719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Shape 19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3" name="Shape 19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Shape 21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7" name="Shape 217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Shape 23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9" name="Shape 23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" name="Shape 26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4" name="Shape 264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" name="Shape 27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8" name="Shape 278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Shape 6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1" name="Shape 6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Shape 6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9" name="Shape 6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Shape 8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6" name="Shape 86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Shape 9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9" name="Shape 9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7" name="Shape 117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Shape 13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4" name="Shape 134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Shape 15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2" name="Shape 15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Shape 17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3" name="Shape 17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2.xml"/></Relationships>
</file>

<file path=ppt/slideLayouts/_rels/slideLayout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2.xml"/></Relationships>
</file>

<file path=ppt/slideLayouts/_rels/slideLayout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2.xml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>
  <p:cSld name="Title and Content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Open Sans"/>
              <a:buNone/>
              <a:defRPr sz="1100" b="0" i="0" u="none" strike="noStrike" cap="non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Rockwell"/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2pPr>
            <a:lvl3pPr marL="91440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Rockwell"/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3pPr>
            <a:lvl4pPr marL="137160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Rockwell"/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4pPr>
            <a:lvl5pPr marL="182880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Rockwell"/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5pPr>
            <a:lvl6pPr marL="228600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Rockwell"/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6pPr>
            <a:lvl7pPr marL="274320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Rockwell"/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7pPr>
            <a:lvl8pPr marL="320040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Rockwell"/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8pPr>
            <a:lvl9pPr marL="365760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Rockwell"/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9pPr>
          </a:lstStyle>
          <a:p>
            <a:r>
              <a:rPr lang="en-GB"/>
              <a:t>Copyright © 2018 by Pearson Education      Gold Experience 2nd Edition C1</a:t>
            </a:r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 number"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Shape 47"/>
          <p:cNvSpPr txBox="1">
            <a:spLocks noGrp="1"/>
          </p:cNvSpPr>
          <p:nvPr>
            <p:ph type="title"/>
          </p:nvPr>
        </p:nvSpPr>
        <p:spPr>
          <a:xfrm>
            <a:off x="415600" y="1474833"/>
            <a:ext cx="11360700" cy="261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0"/>
              <a:buFont typeface="Arial"/>
              <a:buNone/>
              <a:defRPr sz="16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indent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0"/>
              <a:buFont typeface="Arial"/>
              <a:buNone/>
              <a:defRPr sz="16000">
                <a:solidFill>
                  <a:schemeClr val="dk1"/>
                </a:solidFill>
              </a:defRPr>
            </a:lvl2pPr>
            <a:lvl3pPr lvl="2" indent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0"/>
              <a:buFont typeface="Arial"/>
              <a:buNone/>
              <a:defRPr sz="16000">
                <a:solidFill>
                  <a:schemeClr val="dk1"/>
                </a:solidFill>
              </a:defRPr>
            </a:lvl3pPr>
            <a:lvl4pPr lvl="3" indent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0"/>
              <a:buFont typeface="Arial"/>
              <a:buNone/>
              <a:defRPr sz="16000">
                <a:solidFill>
                  <a:schemeClr val="dk1"/>
                </a:solidFill>
              </a:defRPr>
            </a:lvl4pPr>
            <a:lvl5pPr lvl="4" indent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0"/>
              <a:buFont typeface="Arial"/>
              <a:buNone/>
              <a:defRPr sz="16000">
                <a:solidFill>
                  <a:schemeClr val="dk1"/>
                </a:solidFill>
              </a:defRPr>
            </a:lvl5pPr>
            <a:lvl6pPr lvl="5" indent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0"/>
              <a:buFont typeface="Arial"/>
              <a:buNone/>
              <a:defRPr sz="16000">
                <a:solidFill>
                  <a:schemeClr val="dk1"/>
                </a:solidFill>
              </a:defRPr>
            </a:lvl6pPr>
            <a:lvl7pPr lvl="6" indent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0"/>
              <a:buFont typeface="Arial"/>
              <a:buNone/>
              <a:defRPr sz="16000">
                <a:solidFill>
                  <a:schemeClr val="dk1"/>
                </a:solidFill>
              </a:defRPr>
            </a:lvl7pPr>
            <a:lvl8pPr lvl="7" indent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0"/>
              <a:buFont typeface="Arial"/>
              <a:buNone/>
              <a:defRPr sz="16000">
                <a:solidFill>
                  <a:schemeClr val="dk1"/>
                </a:solidFill>
              </a:defRPr>
            </a:lvl8pPr>
            <a:lvl9pPr lvl="8" indent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0"/>
              <a:buFont typeface="Arial"/>
              <a:buNone/>
              <a:defRPr sz="160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48" name="Shape 48"/>
          <p:cNvSpPr txBox="1">
            <a:spLocks noGrp="1"/>
          </p:cNvSpPr>
          <p:nvPr>
            <p:ph type="body" idx="1"/>
          </p:nvPr>
        </p:nvSpPr>
        <p:spPr>
          <a:xfrm>
            <a:off x="415600" y="4202966"/>
            <a:ext cx="11360700" cy="1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38100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Arial"/>
              <a:buChar char="●"/>
              <a:defRPr sz="2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9250" algn="ctr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9250" algn="ctr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9250" algn="ctr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9250" algn="ctr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9250" algn="ctr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9250" algn="ctr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9250" algn="ctr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9250" algn="ctr" rtl="0">
              <a:lnSpc>
                <a:spcPct val="115000"/>
              </a:lnSpc>
              <a:spcBef>
                <a:spcPts val="2100"/>
              </a:spcBef>
              <a:spcAft>
                <a:spcPts val="2100"/>
              </a:spcAft>
              <a:buClr>
                <a:schemeClr val="dk2"/>
              </a:buClr>
              <a:buSzPts val="1900"/>
              <a:buFont typeface="Arial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9" name="Shape 49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Shape 51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Slide Option1">
  <p:cSld name="Title Slide Option1">
    <p:bg>
      <p:bgPr>
        <a:solidFill>
          <a:schemeClr val="lt2"/>
        </a:solidFill>
        <a:effectLst/>
      </p:bgPr>
    </p:bg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Google Shape;14;p2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13833" y="409958"/>
            <a:ext cx="1147212" cy="810530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Google Shape;15;p2"/>
          <p:cNvSpPr txBox="1">
            <a:spLocks noGrp="1"/>
          </p:cNvSpPr>
          <p:nvPr>
            <p:ph type="ctrTitle"/>
          </p:nvPr>
        </p:nvSpPr>
        <p:spPr>
          <a:xfrm>
            <a:off x="630353" y="1680064"/>
            <a:ext cx="4910667" cy="22442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0526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imes New Roman"/>
              <a:buNone/>
              <a:defRPr sz="3800" b="1" i="0" u="none" strike="noStrike" cap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6" name="Google Shape;16;p2"/>
          <p:cNvSpPr txBox="1">
            <a:spLocks noGrp="1"/>
          </p:cNvSpPr>
          <p:nvPr>
            <p:ph type="subTitle" idx="1"/>
          </p:nvPr>
        </p:nvSpPr>
        <p:spPr>
          <a:xfrm>
            <a:off x="630353" y="4057650"/>
            <a:ext cx="4529667" cy="14668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ctr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ctr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ctr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ctr" rtl="0">
              <a:spcBef>
                <a:spcPts val="85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7" name="Google Shape;17;p2"/>
          <p:cNvSpPr txBox="1">
            <a:spLocks noGrp="1"/>
          </p:cNvSpPr>
          <p:nvPr>
            <p:ph type="body" idx="2"/>
          </p:nvPr>
        </p:nvSpPr>
        <p:spPr>
          <a:xfrm>
            <a:off x="630353" y="6265863"/>
            <a:ext cx="5283200" cy="2857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" name="Google Shape;18;p2"/>
          <p:cNvSpPr>
            <a:spLocks noGrp="1"/>
          </p:cNvSpPr>
          <p:nvPr>
            <p:ph type="pic" idx="3"/>
          </p:nvPr>
        </p:nvSpPr>
        <p:spPr>
          <a:xfrm>
            <a:off x="6108699" y="0"/>
            <a:ext cx="6083300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9" name="Google Shape;19;p2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20" name="Google Shape;20;p2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21" name="Google Shape;21;p2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71044383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Slide Option2">
  <p:cSld name="Title Slide Option2">
    <p:bg>
      <p:bgPr>
        <a:solidFill>
          <a:schemeClr val="lt1"/>
        </a:solidFill>
        <a:effectLst/>
      </p:bgPr>
    </p:bg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3"/>
          <p:cNvSpPr txBox="1">
            <a:spLocks noGrp="1"/>
          </p:cNvSpPr>
          <p:nvPr>
            <p:ph type="ctrTitle"/>
          </p:nvPr>
        </p:nvSpPr>
        <p:spPr>
          <a:xfrm>
            <a:off x="630353" y="1681201"/>
            <a:ext cx="4978400" cy="20632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052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Times New Roman"/>
              <a:buNone/>
              <a:defRPr sz="3800" b="1" i="0" u="none" strike="noStrike" cap="none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24" name="Google Shape;24;p3"/>
          <p:cNvSpPr txBox="1">
            <a:spLocks noGrp="1"/>
          </p:cNvSpPr>
          <p:nvPr>
            <p:ph type="subTitle" idx="1"/>
          </p:nvPr>
        </p:nvSpPr>
        <p:spPr>
          <a:xfrm>
            <a:off x="628654" y="4057201"/>
            <a:ext cx="4592145" cy="11307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ctr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ctr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ctr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ctr" rtl="0">
              <a:spcBef>
                <a:spcPts val="85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5" name="Google Shape;25;p3"/>
          <p:cNvSpPr txBox="1">
            <a:spLocks noGrp="1"/>
          </p:cNvSpPr>
          <p:nvPr>
            <p:ph type="body" idx="2"/>
          </p:nvPr>
        </p:nvSpPr>
        <p:spPr>
          <a:xfrm>
            <a:off x="626150" y="6265863"/>
            <a:ext cx="5287404" cy="2857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6" name="Google Shape;26;p3"/>
          <p:cNvSpPr>
            <a:spLocks noGrp="1"/>
          </p:cNvSpPr>
          <p:nvPr>
            <p:ph type="pic" idx="3"/>
          </p:nvPr>
        </p:nvSpPr>
        <p:spPr>
          <a:xfrm>
            <a:off x="6108699" y="0"/>
            <a:ext cx="6083300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27" name="Google Shape;27;p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13833" y="409107"/>
            <a:ext cx="1148400" cy="813600"/>
          </a:xfrm>
          <a:prstGeom prst="rect">
            <a:avLst/>
          </a:prstGeom>
          <a:noFill/>
          <a:ln>
            <a:noFill/>
          </a:ln>
        </p:spPr>
      </p:pic>
      <p:sp>
        <p:nvSpPr>
          <p:cNvPr id="28" name="Google Shape;28;p3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29" name="Google Shape;29;p3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30" name="Google Shape;30;p3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21992406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Slide Option3">
  <p:cSld name="Title Slide Option3">
    <p:bg>
      <p:bgPr>
        <a:solidFill>
          <a:srgbClr val="595959"/>
        </a:solidFill>
        <a:effectLst/>
      </p:bgPr>
    </p:bg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Google Shape;32;p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13833" y="409958"/>
            <a:ext cx="1147212" cy="810530"/>
          </a:xfrm>
          <a:prstGeom prst="rect">
            <a:avLst/>
          </a:prstGeom>
          <a:noFill/>
          <a:ln>
            <a:noFill/>
          </a:ln>
        </p:spPr>
      </p:pic>
      <p:sp>
        <p:nvSpPr>
          <p:cNvPr id="33" name="Google Shape;33;p4"/>
          <p:cNvSpPr txBox="1">
            <a:spLocks noGrp="1"/>
          </p:cNvSpPr>
          <p:nvPr>
            <p:ph type="ctrTitle"/>
          </p:nvPr>
        </p:nvSpPr>
        <p:spPr>
          <a:xfrm>
            <a:off x="630353" y="1681200"/>
            <a:ext cx="4978400" cy="19775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0526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Times New Roman"/>
              <a:buNone/>
              <a:defRPr sz="3800" b="1" i="0" u="none" strike="noStrike" cap="none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34" name="Google Shape;34;p4"/>
          <p:cNvSpPr txBox="1">
            <a:spLocks noGrp="1"/>
          </p:cNvSpPr>
          <p:nvPr>
            <p:ph type="subTitle" idx="1"/>
          </p:nvPr>
        </p:nvSpPr>
        <p:spPr>
          <a:xfrm>
            <a:off x="628654" y="4057201"/>
            <a:ext cx="4592145" cy="11307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ctr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ctr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ctr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ctr" rtl="0">
              <a:spcBef>
                <a:spcPts val="85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5" name="Google Shape;35;p4"/>
          <p:cNvSpPr txBox="1">
            <a:spLocks noGrp="1"/>
          </p:cNvSpPr>
          <p:nvPr>
            <p:ph type="body" idx="2"/>
          </p:nvPr>
        </p:nvSpPr>
        <p:spPr>
          <a:xfrm>
            <a:off x="626150" y="6265863"/>
            <a:ext cx="5287404" cy="2857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6" name="Google Shape;36;p4"/>
          <p:cNvSpPr>
            <a:spLocks noGrp="1"/>
          </p:cNvSpPr>
          <p:nvPr>
            <p:ph type="pic" idx="3"/>
          </p:nvPr>
        </p:nvSpPr>
        <p:spPr>
          <a:xfrm>
            <a:off x="6108701" y="0"/>
            <a:ext cx="6083299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7" name="Google Shape;37;p4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38" name="Google Shape;38;p4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39" name="Google Shape;39;p4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22981444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le of Contents">
  <p:cSld name="Table of Contents">
    <p:bg>
      <p:bgPr>
        <a:solidFill>
          <a:srgbClr val="FFFFFF"/>
        </a:solidFill>
        <a:effectLst/>
      </p:bgPr>
    </p:bg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5"/>
          <p:cNvSpPr txBox="1">
            <a:spLocks noGrp="1"/>
          </p:cNvSpPr>
          <p:nvPr>
            <p:ph type="title"/>
          </p:nvPr>
        </p:nvSpPr>
        <p:spPr>
          <a:xfrm>
            <a:off x="5981100" y="1332225"/>
            <a:ext cx="5587014" cy="393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L="0" marR="0" lvl="0" indent="0" algn="l" rtl="0">
              <a:lnSpc>
                <a:spcPct val="107692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2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42" name="Google Shape;42;p5"/>
          <p:cNvSpPr txBox="1">
            <a:spLocks noGrp="1"/>
          </p:cNvSpPr>
          <p:nvPr>
            <p:ph type="body" idx="1"/>
          </p:nvPr>
        </p:nvSpPr>
        <p:spPr>
          <a:xfrm>
            <a:off x="5977055" y="2000250"/>
            <a:ext cx="5591058" cy="31130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30200" algn="l" rtl="0">
              <a:lnSpc>
                <a:spcPct val="1125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3" name="Google Shape;43;p5"/>
          <p:cNvSpPr>
            <a:spLocks noGrp="1"/>
          </p:cNvSpPr>
          <p:nvPr>
            <p:ph type="pic" idx="2"/>
          </p:nvPr>
        </p:nvSpPr>
        <p:spPr>
          <a:xfrm>
            <a:off x="1" y="0"/>
            <a:ext cx="5168899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4" name="Google Shape;44;p5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45" name="Google Shape;45;p5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59996192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Introduction">
  <p:cSld name="Introduction">
    <p:bg>
      <p:bgPr>
        <a:solidFill>
          <a:schemeClr val="lt2"/>
        </a:solidFill>
        <a:effectLst/>
      </p:bgPr>
    </p:bg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6"/>
          <p:cNvSpPr txBox="1">
            <a:spLocks noGrp="1"/>
          </p:cNvSpPr>
          <p:nvPr>
            <p:ph type="title"/>
          </p:nvPr>
        </p:nvSpPr>
        <p:spPr>
          <a:xfrm>
            <a:off x="630793" y="418050"/>
            <a:ext cx="4783668" cy="11449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48" name="Google Shape;48;p6"/>
          <p:cNvSpPr txBox="1">
            <a:spLocks noGrp="1"/>
          </p:cNvSpPr>
          <p:nvPr>
            <p:ph type="body" idx="1"/>
          </p:nvPr>
        </p:nvSpPr>
        <p:spPr>
          <a:xfrm>
            <a:off x="625090" y="2085975"/>
            <a:ext cx="4711701" cy="3124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04800" algn="l" rtl="0">
              <a:lnSpc>
                <a:spcPct val="133333"/>
              </a:lnSpc>
              <a:spcBef>
                <a:spcPts val="1701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•"/>
              <a:defRPr sz="1200" b="0" i="1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9" name="Google Shape;49;p6"/>
          <p:cNvSpPr>
            <a:spLocks noGrp="1"/>
          </p:cNvSpPr>
          <p:nvPr>
            <p:ph type="pic" idx="2"/>
          </p:nvPr>
        </p:nvSpPr>
        <p:spPr>
          <a:xfrm>
            <a:off x="6108701" y="0"/>
            <a:ext cx="6083300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50" name="Google Shape;50;p6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23888" y="6375599"/>
            <a:ext cx="927787" cy="281275"/>
          </a:xfrm>
          <a:prstGeom prst="rect">
            <a:avLst/>
          </a:prstGeom>
          <a:noFill/>
          <a:ln>
            <a:noFill/>
          </a:ln>
        </p:spPr>
      </p:pic>
      <p:sp>
        <p:nvSpPr>
          <p:cNvPr id="51" name="Google Shape;51;p6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52" name="Google Shape;52;p6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53" name="Google Shape;53;p6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5246956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Divider Option 1">
  <p:cSld name="Divider Option 1">
    <p:bg>
      <p:bgPr>
        <a:blipFill rotWithShape="1">
          <a:blip r:embed="rId2">
            <a:alphaModFix/>
          </a:blip>
          <a:stretch>
            <a:fillRect l="-16997" r="-16998"/>
          </a:stretch>
        </a:blipFill>
        <a:effectLst/>
      </p:bgPr>
    </p:bg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7"/>
          <p:cNvSpPr/>
          <p:nvPr/>
        </p:nvSpPr>
        <p:spPr>
          <a:xfrm>
            <a:off x="3492800" y="784570"/>
            <a:ext cx="5209200" cy="5422209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116779" y="73492"/>
                </a:moveTo>
                <a:cubicBezTo>
                  <a:pt x="119504" y="63571"/>
                  <a:pt x="120000" y="53492"/>
                  <a:pt x="118017" y="44285"/>
                </a:cubicBezTo>
                <a:cubicBezTo>
                  <a:pt x="117357" y="41190"/>
                  <a:pt x="116366" y="38095"/>
                  <a:pt x="115127" y="35238"/>
                </a:cubicBezTo>
                <a:cubicBezTo>
                  <a:pt x="108107" y="19285"/>
                  <a:pt x="92085" y="7380"/>
                  <a:pt x="72181" y="3333"/>
                </a:cubicBezTo>
                <a:cubicBezTo>
                  <a:pt x="55746" y="0"/>
                  <a:pt x="38981" y="2698"/>
                  <a:pt x="25189" y="10952"/>
                </a:cubicBezTo>
                <a:cubicBezTo>
                  <a:pt x="16434" y="16190"/>
                  <a:pt x="9745" y="22936"/>
                  <a:pt x="5863" y="30396"/>
                </a:cubicBezTo>
                <a:cubicBezTo>
                  <a:pt x="1486" y="38809"/>
                  <a:pt x="0" y="49523"/>
                  <a:pt x="1486" y="61507"/>
                </a:cubicBezTo>
                <a:cubicBezTo>
                  <a:pt x="2477" y="68333"/>
                  <a:pt x="4294" y="75079"/>
                  <a:pt x="7102" y="81349"/>
                </a:cubicBezTo>
                <a:cubicBezTo>
                  <a:pt x="7102" y="81428"/>
                  <a:pt x="7102" y="81428"/>
                  <a:pt x="7102" y="81428"/>
                </a:cubicBezTo>
                <a:cubicBezTo>
                  <a:pt x="13131" y="95158"/>
                  <a:pt x="22876" y="105793"/>
                  <a:pt x="35182" y="112063"/>
                </a:cubicBezTo>
                <a:cubicBezTo>
                  <a:pt x="49635" y="119444"/>
                  <a:pt x="65822" y="120000"/>
                  <a:pt x="80770" y="113730"/>
                </a:cubicBezTo>
                <a:cubicBezTo>
                  <a:pt x="98279" y="106507"/>
                  <a:pt x="111741" y="91428"/>
                  <a:pt x="116779" y="73492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6" name="Google Shape;56;p7"/>
          <p:cNvSpPr txBox="1">
            <a:spLocks noGrp="1"/>
          </p:cNvSpPr>
          <p:nvPr>
            <p:ph type="ctrTitle"/>
          </p:nvPr>
        </p:nvSpPr>
        <p:spPr>
          <a:xfrm>
            <a:off x="3671248" y="2973675"/>
            <a:ext cx="4831307" cy="104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05882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4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74826853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Divider Option 2">
  <p:cSld name="Divider Option 2">
    <p:bg>
      <p:bgPr>
        <a:blipFill rotWithShape="1">
          <a:blip r:embed="rId2">
            <a:alphaModFix/>
          </a:blip>
          <a:stretch>
            <a:fillRect l="-30997" r="-30995"/>
          </a:stretch>
        </a:blipFill>
        <a:effectLst/>
      </p:bgPr>
    </p:bg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8"/>
          <p:cNvSpPr/>
          <p:nvPr/>
        </p:nvSpPr>
        <p:spPr>
          <a:xfrm>
            <a:off x="3492800" y="784570"/>
            <a:ext cx="5209200" cy="5422209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116779" y="73492"/>
                </a:moveTo>
                <a:cubicBezTo>
                  <a:pt x="119504" y="63571"/>
                  <a:pt x="120000" y="53492"/>
                  <a:pt x="118017" y="44285"/>
                </a:cubicBezTo>
                <a:cubicBezTo>
                  <a:pt x="117357" y="41190"/>
                  <a:pt x="116366" y="38095"/>
                  <a:pt x="115127" y="35238"/>
                </a:cubicBezTo>
                <a:cubicBezTo>
                  <a:pt x="108107" y="19285"/>
                  <a:pt x="92085" y="7380"/>
                  <a:pt x="72181" y="3333"/>
                </a:cubicBezTo>
                <a:cubicBezTo>
                  <a:pt x="55746" y="0"/>
                  <a:pt x="38981" y="2698"/>
                  <a:pt x="25189" y="10952"/>
                </a:cubicBezTo>
                <a:cubicBezTo>
                  <a:pt x="16434" y="16190"/>
                  <a:pt x="9745" y="22936"/>
                  <a:pt x="5863" y="30396"/>
                </a:cubicBezTo>
                <a:cubicBezTo>
                  <a:pt x="1486" y="38809"/>
                  <a:pt x="0" y="49523"/>
                  <a:pt x="1486" y="61507"/>
                </a:cubicBezTo>
                <a:cubicBezTo>
                  <a:pt x="2477" y="68333"/>
                  <a:pt x="4294" y="75079"/>
                  <a:pt x="7102" y="81349"/>
                </a:cubicBezTo>
                <a:cubicBezTo>
                  <a:pt x="7102" y="81428"/>
                  <a:pt x="7102" y="81428"/>
                  <a:pt x="7102" y="81428"/>
                </a:cubicBezTo>
                <a:cubicBezTo>
                  <a:pt x="13131" y="95158"/>
                  <a:pt x="22876" y="105793"/>
                  <a:pt x="35182" y="112063"/>
                </a:cubicBezTo>
                <a:cubicBezTo>
                  <a:pt x="49635" y="119444"/>
                  <a:pt x="65822" y="120000"/>
                  <a:pt x="80770" y="113730"/>
                </a:cubicBezTo>
                <a:cubicBezTo>
                  <a:pt x="98279" y="106507"/>
                  <a:pt x="111741" y="91428"/>
                  <a:pt x="116779" y="73492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9" name="Google Shape;59;p8"/>
          <p:cNvSpPr txBox="1">
            <a:spLocks noGrp="1"/>
          </p:cNvSpPr>
          <p:nvPr>
            <p:ph type="ctrTitle"/>
          </p:nvPr>
        </p:nvSpPr>
        <p:spPr>
          <a:xfrm>
            <a:off x="3671248" y="2973675"/>
            <a:ext cx="4831307" cy="104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05882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4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11510043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Divider Option 3">
  <p:cSld name="Divider Option 3">
    <p:bg>
      <p:bgPr>
        <a:blipFill rotWithShape="1">
          <a:blip r:embed="rId2">
            <a:alphaModFix/>
          </a:blip>
          <a:stretch>
            <a:fillRect l="-37997" r="-37997"/>
          </a:stretch>
        </a:blipFill>
        <a:effectLst/>
      </p:bgPr>
    </p:bg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9"/>
          <p:cNvSpPr/>
          <p:nvPr/>
        </p:nvSpPr>
        <p:spPr>
          <a:xfrm>
            <a:off x="3491400" y="784495"/>
            <a:ext cx="5209200" cy="5422209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116779" y="73492"/>
                </a:moveTo>
                <a:cubicBezTo>
                  <a:pt x="119504" y="63571"/>
                  <a:pt x="120000" y="53492"/>
                  <a:pt x="118017" y="44285"/>
                </a:cubicBezTo>
                <a:cubicBezTo>
                  <a:pt x="117357" y="41190"/>
                  <a:pt x="116366" y="38095"/>
                  <a:pt x="115127" y="35238"/>
                </a:cubicBezTo>
                <a:cubicBezTo>
                  <a:pt x="108107" y="19285"/>
                  <a:pt x="92085" y="7380"/>
                  <a:pt x="72181" y="3333"/>
                </a:cubicBezTo>
                <a:cubicBezTo>
                  <a:pt x="55746" y="0"/>
                  <a:pt x="38981" y="2698"/>
                  <a:pt x="25189" y="10952"/>
                </a:cubicBezTo>
                <a:cubicBezTo>
                  <a:pt x="16434" y="16190"/>
                  <a:pt x="9745" y="22936"/>
                  <a:pt x="5863" y="30396"/>
                </a:cubicBezTo>
                <a:cubicBezTo>
                  <a:pt x="1486" y="38809"/>
                  <a:pt x="0" y="49523"/>
                  <a:pt x="1486" y="61507"/>
                </a:cubicBezTo>
                <a:cubicBezTo>
                  <a:pt x="2477" y="68333"/>
                  <a:pt x="4294" y="75079"/>
                  <a:pt x="7102" y="81349"/>
                </a:cubicBezTo>
                <a:cubicBezTo>
                  <a:pt x="7102" y="81428"/>
                  <a:pt x="7102" y="81428"/>
                  <a:pt x="7102" y="81428"/>
                </a:cubicBezTo>
                <a:cubicBezTo>
                  <a:pt x="13131" y="95158"/>
                  <a:pt x="22876" y="105793"/>
                  <a:pt x="35182" y="112063"/>
                </a:cubicBezTo>
                <a:cubicBezTo>
                  <a:pt x="49635" y="119444"/>
                  <a:pt x="65822" y="120000"/>
                  <a:pt x="80770" y="113730"/>
                </a:cubicBezTo>
                <a:cubicBezTo>
                  <a:pt x="98279" y="106507"/>
                  <a:pt x="111741" y="91428"/>
                  <a:pt x="116779" y="73492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2" name="Google Shape;62;p9"/>
          <p:cNvSpPr txBox="1">
            <a:spLocks noGrp="1"/>
          </p:cNvSpPr>
          <p:nvPr>
            <p:ph type="ctrTitle"/>
          </p:nvPr>
        </p:nvSpPr>
        <p:spPr>
          <a:xfrm>
            <a:off x="3671248" y="2973675"/>
            <a:ext cx="4831307" cy="104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05882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4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3195984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hape 16"/>
          <p:cNvSpPr txBox="1">
            <a:spLocks noGrp="1"/>
          </p:cNvSpPr>
          <p:nvPr>
            <p:ph type="title"/>
          </p:nvPr>
        </p:nvSpPr>
        <p:spPr>
          <a:xfrm>
            <a:off x="415600" y="2867800"/>
            <a:ext cx="11360700" cy="112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sz="4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indent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sz="4800">
                <a:solidFill>
                  <a:schemeClr val="dk1"/>
                </a:solidFill>
              </a:defRPr>
            </a:lvl2pPr>
            <a:lvl3pPr lvl="2" indent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sz="4800">
                <a:solidFill>
                  <a:schemeClr val="dk1"/>
                </a:solidFill>
              </a:defRPr>
            </a:lvl3pPr>
            <a:lvl4pPr lvl="3" indent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sz="4800">
                <a:solidFill>
                  <a:schemeClr val="dk1"/>
                </a:solidFill>
              </a:defRPr>
            </a:lvl4pPr>
            <a:lvl5pPr lvl="4" indent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sz="4800">
                <a:solidFill>
                  <a:schemeClr val="dk1"/>
                </a:solidFill>
              </a:defRPr>
            </a:lvl5pPr>
            <a:lvl6pPr lvl="5" indent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sz="4800">
                <a:solidFill>
                  <a:schemeClr val="dk1"/>
                </a:solidFill>
              </a:defRPr>
            </a:lvl6pPr>
            <a:lvl7pPr lvl="6" indent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sz="4800">
                <a:solidFill>
                  <a:schemeClr val="dk1"/>
                </a:solidFill>
              </a:defRPr>
            </a:lvl7pPr>
            <a:lvl8pPr lvl="7" indent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sz="4800">
                <a:solidFill>
                  <a:schemeClr val="dk1"/>
                </a:solidFill>
              </a:defRPr>
            </a:lvl8pPr>
            <a:lvl9pPr lvl="8" indent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sz="4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17" name="Shape 17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Divider Option 4">
  <p:cSld name="Divider Option 4">
    <p:bg>
      <p:bgPr>
        <a:blipFill rotWithShape="1">
          <a:blip r:embed="rId2">
            <a:alphaModFix/>
          </a:blip>
          <a:stretch>
            <a:fillRect l="-27998" r="-27998"/>
          </a:stretch>
        </a:blipFill>
        <a:effectLst/>
      </p:bgPr>
    </p:bg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10"/>
          <p:cNvSpPr/>
          <p:nvPr/>
        </p:nvSpPr>
        <p:spPr>
          <a:xfrm>
            <a:off x="3492800" y="784570"/>
            <a:ext cx="5209200" cy="5422209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116779" y="73492"/>
                </a:moveTo>
                <a:cubicBezTo>
                  <a:pt x="119504" y="63571"/>
                  <a:pt x="120000" y="53492"/>
                  <a:pt x="118017" y="44285"/>
                </a:cubicBezTo>
                <a:cubicBezTo>
                  <a:pt x="117357" y="41190"/>
                  <a:pt x="116366" y="38095"/>
                  <a:pt x="115127" y="35238"/>
                </a:cubicBezTo>
                <a:cubicBezTo>
                  <a:pt x="108107" y="19285"/>
                  <a:pt x="92085" y="7380"/>
                  <a:pt x="72181" y="3333"/>
                </a:cubicBezTo>
                <a:cubicBezTo>
                  <a:pt x="55746" y="0"/>
                  <a:pt x="38981" y="2698"/>
                  <a:pt x="25189" y="10952"/>
                </a:cubicBezTo>
                <a:cubicBezTo>
                  <a:pt x="16434" y="16190"/>
                  <a:pt x="9745" y="22936"/>
                  <a:pt x="5863" y="30396"/>
                </a:cubicBezTo>
                <a:cubicBezTo>
                  <a:pt x="1486" y="38809"/>
                  <a:pt x="0" y="49523"/>
                  <a:pt x="1486" y="61507"/>
                </a:cubicBezTo>
                <a:cubicBezTo>
                  <a:pt x="2477" y="68333"/>
                  <a:pt x="4294" y="75079"/>
                  <a:pt x="7102" y="81349"/>
                </a:cubicBezTo>
                <a:cubicBezTo>
                  <a:pt x="7102" y="81428"/>
                  <a:pt x="7102" y="81428"/>
                  <a:pt x="7102" y="81428"/>
                </a:cubicBezTo>
                <a:cubicBezTo>
                  <a:pt x="13131" y="95158"/>
                  <a:pt x="22876" y="105793"/>
                  <a:pt x="35182" y="112063"/>
                </a:cubicBezTo>
                <a:cubicBezTo>
                  <a:pt x="49635" y="119444"/>
                  <a:pt x="65822" y="120000"/>
                  <a:pt x="80770" y="113730"/>
                </a:cubicBezTo>
                <a:cubicBezTo>
                  <a:pt x="98279" y="106507"/>
                  <a:pt x="111741" y="91428"/>
                  <a:pt x="116779" y="73492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5" name="Google Shape;65;p10"/>
          <p:cNvSpPr txBox="1">
            <a:spLocks noGrp="1"/>
          </p:cNvSpPr>
          <p:nvPr>
            <p:ph type="ctrTitle"/>
          </p:nvPr>
        </p:nvSpPr>
        <p:spPr>
          <a:xfrm>
            <a:off x="3671248" y="2973675"/>
            <a:ext cx="4831307" cy="104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05882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4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61892408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Divider Option 5">
  <p:cSld name="Divider Option 5">
    <p:bg>
      <p:bgPr>
        <a:blipFill rotWithShape="1">
          <a:blip r:embed="rId2">
            <a:alphaModFix/>
          </a:blip>
          <a:stretch>
            <a:fillRect l="-11999" r="-11997"/>
          </a:stretch>
        </a:blipFill>
        <a:effectLst/>
      </p:bgPr>
    </p:bg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1"/>
          <p:cNvSpPr/>
          <p:nvPr/>
        </p:nvSpPr>
        <p:spPr>
          <a:xfrm>
            <a:off x="3492800" y="784570"/>
            <a:ext cx="5209200" cy="5422209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116779" y="73492"/>
                </a:moveTo>
                <a:cubicBezTo>
                  <a:pt x="119504" y="63571"/>
                  <a:pt x="120000" y="53492"/>
                  <a:pt x="118017" y="44285"/>
                </a:cubicBezTo>
                <a:cubicBezTo>
                  <a:pt x="117357" y="41190"/>
                  <a:pt x="116366" y="38095"/>
                  <a:pt x="115127" y="35238"/>
                </a:cubicBezTo>
                <a:cubicBezTo>
                  <a:pt x="108107" y="19285"/>
                  <a:pt x="92085" y="7380"/>
                  <a:pt x="72181" y="3333"/>
                </a:cubicBezTo>
                <a:cubicBezTo>
                  <a:pt x="55746" y="0"/>
                  <a:pt x="38981" y="2698"/>
                  <a:pt x="25189" y="10952"/>
                </a:cubicBezTo>
                <a:cubicBezTo>
                  <a:pt x="16434" y="16190"/>
                  <a:pt x="9745" y="22936"/>
                  <a:pt x="5863" y="30396"/>
                </a:cubicBezTo>
                <a:cubicBezTo>
                  <a:pt x="1486" y="38809"/>
                  <a:pt x="0" y="49523"/>
                  <a:pt x="1486" y="61507"/>
                </a:cubicBezTo>
                <a:cubicBezTo>
                  <a:pt x="2477" y="68333"/>
                  <a:pt x="4294" y="75079"/>
                  <a:pt x="7102" y="81349"/>
                </a:cubicBezTo>
                <a:cubicBezTo>
                  <a:pt x="7102" y="81428"/>
                  <a:pt x="7102" y="81428"/>
                  <a:pt x="7102" y="81428"/>
                </a:cubicBezTo>
                <a:cubicBezTo>
                  <a:pt x="13131" y="95158"/>
                  <a:pt x="22876" y="105793"/>
                  <a:pt x="35182" y="112063"/>
                </a:cubicBezTo>
                <a:cubicBezTo>
                  <a:pt x="49635" y="119444"/>
                  <a:pt x="65822" y="120000"/>
                  <a:pt x="80770" y="113730"/>
                </a:cubicBezTo>
                <a:cubicBezTo>
                  <a:pt x="98279" y="106507"/>
                  <a:pt x="111741" y="91428"/>
                  <a:pt x="116779" y="73492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8" name="Google Shape;68;p11"/>
          <p:cNvSpPr txBox="1">
            <a:spLocks noGrp="1"/>
          </p:cNvSpPr>
          <p:nvPr>
            <p:ph type="ctrTitle"/>
          </p:nvPr>
        </p:nvSpPr>
        <p:spPr>
          <a:xfrm>
            <a:off x="3671248" y="2973675"/>
            <a:ext cx="4831307" cy="104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05882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4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86389386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Divider Option 6">
  <p:cSld name="Divider Option 6">
    <p:bg>
      <p:bgPr>
        <a:blipFill rotWithShape="1">
          <a:blip r:embed="rId2">
            <a:alphaModFix/>
          </a:blip>
          <a:stretch>
            <a:fillRect l="-10999" r="-10999"/>
          </a:stretch>
        </a:blipFill>
        <a:effectLst/>
      </p:bgPr>
    </p:bg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12"/>
          <p:cNvSpPr/>
          <p:nvPr/>
        </p:nvSpPr>
        <p:spPr>
          <a:xfrm>
            <a:off x="3492800" y="784570"/>
            <a:ext cx="5209200" cy="5422209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116779" y="73492"/>
                </a:moveTo>
                <a:cubicBezTo>
                  <a:pt x="119504" y="63571"/>
                  <a:pt x="120000" y="53492"/>
                  <a:pt x="118017" y="44285"/>
                </a:cubicBezTo>
                <a:cubicBezTo>
                  <a:pt x="117357" y="41190"/>
                  <a:pt x="116366" y="38095"/>
                  <a:pt x="115127" y="35238"/>
                </a:cubicBezTo>
                <a:cubicBezTo>
                  <a:pt x="108107" y="19285"/>
                  <a:pt x="92085" y="7380"/>
                  <a:pt x="72181" y="3333"/>
                </a:cubicBezTo>
                <a:cubicBezTo>
                  <a:pt x="55746" y="0"/>
                  <a:pt x="38981" y="2698"/>
                  <a:pt x="25189" y="10952"/>
                </a:cubicBezTo>
                <a:cubicBezTo>
                  <a:pt x="16434" y="16190"/>
                  <a:pt x="9745" y="22936"/>
                  <a:pt x="5863" y="30396"/>
                </a:cubicBezTo>
                <a:cubicBezTo>
                  <a:pt x="1486" y="38809"/>
                  <a:pt x="0" y="49523"/>
                  <a:pt x="1486" y="61507"/>
                </a:cubicBezTo>
                <a:cubicBezTo>
                  <a:pt x="2477" y="68333"/>
                  <a:pt x="4294" y="75079"/>
                  <a:pt x="7102" y="81349"/>
                </a:cubicBezTo>
                <a:cubicBezTo>
                  <a:pt x="7102" y="81428"/>
                  <a:pt x="7102" y="81428"/>
                  <a:pt x="7102" y="81428"/>
                </a:cubicBezTo>
                <a:cubicBezTo>
                  <a:pt x="13131" y="95158"/>
                  <a:pt x="22876" y="105793"/>
                  <a:pt x="35182" y="112063"/>
                </a:cubicBezTo>
                <a:cubicBezTo>
                  <a:pt x="49635" y="119444"/>
                  <a:pt x="65822" y="120000"/>
                  <a:pt x="80770" y="113730"/>
                </a:cubicBezTo>
                <a:cubicBezTo>
                  <a:pt x="98279" y="106507"/>
                  <a:pt x="111741" y="91428"/>
                  <a:pt x="116779" y="73492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1" name="Google Shape;71;p12"/>
          <p:cNvSpPr txBox="1">
            <a:spLocks noGrp="1"/>
          </p:cNvSpPr>
          <p:nvPr>
            <p:ph type="ctrTitle"/>
          </p:nvPr>
        </p:nvSpPr>
        <p:spPr>
          <a:xfrm>
            <a:off x="3671248" y="2973675"/>
            <a:ext cx="4831307" cy="104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05882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4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66375114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tatement and Image  Option1">
  <p:cSld name="Statement and Image  Option1">
    <p:bg>
      <p:bgPr>
        <a:solidFill>
          <a:schemeClr val="lt1"/>
        </a:solidFill>
        <a:effectLst/>
      </p:bgPr>
    </p:bg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3"/>
          <p:cNvSpPr txBox="1">
            <a:spLocks noGrp="1"/>
          </p:cNvSpPr>
          <p:nvPr>
            <p:ph type="title"/>
          </p:nvPr>
        </p:nvSpPr>
        <p:spPr>
          <a:xfrm>
            <a:off x="630793" y="418050"/>
            <a:ext cx="4908217" cy="11449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74" name="Google Shape;74;p13"/>
          <p:cNvSpPr txBox="1">
            <a:spLocks noGrp="1"/>
          </p:cNvSpPr>
          <p:nvPr>
            <p:ph type="body" idx="1"/>
          </p:nvPr>
        </p:nvSpPr>
        <p:spPr>
          <a:xfrm>
            <a:off x="630792" y="1695450"/>
            <a:ext cx="4908217" cy="3124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1701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1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5" name="Google Shape;75;p13"/>
          <p:cNvSpPr>
            <a:spLocks noGrp="1"/>
          </p:cNvSpPr>
          <p:nvPr>
            <p:ph type="pic" idx="2"/>
          </p:nvPr>
        </p:nvSpPr>
        <p:spPr>
          <a:xfrm>
            <a:off x="6108701" y="0"/>
            <a:ext cx="6083300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76" name="Google Shape;76;p1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23888" y="6376789"/>
            <a:ext cx="926438" cy="282488"/>
          </a:xfrm>
          <a:prstGeom prst="rect">
            <a:avLst/>
          </a:prstGeom>
          <a:noFill/>
          <a:ln>
            <a:noFill/>
          </a:ln>
        </p:spPr>
      </p:pic>
      <p:sp>
        <p:nvSpPr>
          <p:cNvPr id="77" name="Google Shape;77;p13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78" name="Google Shape;78;p13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79" name="Google Shape;79;p13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72007101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tatement and Image Option2">
  <p:cSld name="Statement and Image Option2">
    <p:bg>
      <p:bgPr>
        <a:solidFill>
          <a:schemeClr val="lt1"/>
        </a:solidFill>
        <a:effectLst/>
      </p:bgPr>
    </p:bg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4"/>
          <p:cNvSpPr txBox="1">
            <a:spLocks noGrp="1"/>
          </p:cNvSpPr>
          <p:nvPr>
            <p:ph type="title"/>
          </p:nvPr>
        </p:nvSpPr>
        <p:spPr>
          <a:xfrm>
            <a:off x="630792" y="418050"/>
            <a:ext cx="5960200" cy="11449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82" name="Google Shape;82;p14"/>
          <p:cNvSpPr txBox="1">
            <a:spLocks noGrp="1"/>
          </p:cNvSpPr>
          <p:nvPr>
            <p:ph type="body" idx="1"/>
          </p:nvPr>
        </p:nvSpPr>
        <p:spPr>
          <a:xfrm>
            <a:off x="630792" y="1695450"/>
            <a:ext cx="6015565" cy="3124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1701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1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3" name="Google Shape;83;p14"/>
          <p:cNvSpPr>
            <a:spLocks noGrp="1"/>
          </p:cNvSpPr>
          <p:nvPr>
            <p:ph type="pic" idx="2"/>
          </p:nvPr>
        </p:nvSpPr>
        <p:spPr>
          <a:xfrm>
            <a:off x="7835901" y="0"/>
            <a:ext cx="4356100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84" name="Google Shape;84;p1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22609" y="6376789"/>
            <a:ext cx="926438" cy="282488"/>
          </a:xfrm>
          <a:prstGeom prst="rect">
            <a:avLst/>
          </a:prstGeom>
          <a:noFill/>
          <a:ln>
            <a:noFill/>
          </a:ln>
        </p:spPr>
      </p:pic>
      <p:sp>
        <p:nvSpPr>
          <p:cNvPr id="85" name="Google Shape;85;p14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86" name="Google Shape;86;p14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87" name="Google Shape;87;p14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87162005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tatement and Image Option3">
  <p:cSld name="Statement and Image Option3">
    <p:bg>
      <p:bgPr>
        <a:solidFill>
          <a:srgbClr val="FFFFFF"/>
        </a:solidFill>
        <a:effectLst/>
      </p:bgPr>
    </p:bg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15"/>
          <p:cNvSpPr txBox="1">
            <a:spLocks noGrp="1"/>
          </p:cNvSpPr>
          <p:nvPr>
            <p:ph type="title"/>
          </p:nvPr>
        </p:nvSpPr>
        <p:spPr>
          <a:xfrm>
            <a:off x="630792" y="418050"/>
            <a:ext cx="4908217" cy="11449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90" name="Google Shape;90;p15"/>
          <p:cNvSpPr txBox="1">
            <a:spLocks noGrp="1"/>
          </p:cNvSpPr>
          <p:nvPr>
            <p:ph type="body" idx="1"/>
          </p:nvPr>
        </p:nvSpPr>
        <p:spPr>
          <a:xfrm>
            <a:off x="630792" y="1695450"/>
            <a:ext cx="4908217" cy="3124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1701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1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1" name="Google Shape;91;p15"/>
          <p:cNvSpPr>
            <a:spLocks noGrp="1"/>
          </p:cNvSpPr>
          <p:nvPr>
            <p:ph type="pic" idx="2"/>
          </p:nvPr>
        </p:nvSpPr>
        <p:spPr>
          <a:xfrm>
            <a:off x="6108701" y="0"/>
            <a:ext cx="6083300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2" name="Google Shape;92;p15"/>
          <p:cNvSpPr txBox="1">
            <a:spLocks noGrp="1"/>
          </p:cNvSpPr>
          <p:nvPr>
            <p:ph type="body" idx="3"/>
          </p:nvPr>
        </p:nvSpPr>
        <p:spPr>
          <a:xfrm>
            <a:off x="634692" y="5838825"/>
            <a:ext cx="4904317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1818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93" name="Google Shape;93;p1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22609" y="6376789"/>
            <a:ext cx="926438" cy="282488"/>
          </a:xfrm>
          <a:prstGeom prst="rect">
            <a:avLst/>
          </a:prstGeom>
          <a:noFill/>
          <a:ln>
            <a:noFill/>
          </a:ln>
        </p:spPr>
      </p:pic>
      <p:sp>
        <p:nvSpPr>
          <p:cNvPr id="94" name="Google Shape;94;p15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95" name="Google Shape;95;p15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96" name="Google Shape;96;p15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55088103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tatement and Image Option4">
  <p:cSld name="Statement and Image Option4">
    <p:bg>
      <p:bgPr>
        <a:solidFill>
          <a:srgbClr val="FFFFFF"/>
        </a:solidFill>
        <a:effectLst/>
      </p:bgPr>
    </p:bg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16"/>
          <p:cNvSpPr txBox="1">
            <a:spLocks noGrp="1"/>
          </p:cNvSpPr>
          <p:nvPr>
            <p:ph type="title"/>
          </p:nvPr>
        </p:nvSpPr>
        <p:spPr>
          <a:xfrm>
            <a:off x="630791" y="418050"/>
            <a:ext cx="6023700" cy="11449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99" name="Google Shape;99;p16"/>
          <p:cNvSpPr txBox="1">
            <a:spLocks noGrp="1"/>
          </p:cNvSpPr>
          <p:nvPr>
            <p:ph type="body" idx="1"/>
          </p:nvPr>
        </p:nvSpPr>
        <p:spPr>
          <a:xfrm>
            <a:off x="630791" y="1695450"/>
            <a:ext cx="6023700" cy="3124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1701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1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0" name="Google Shape;100;p16"/>
          <p:cNvSpPr>
            <a:spLocks noGrp="1"/>
          </p:cNvSpPr>
          <p:nvPr>
            <p:ph type="pic" idx="2"/>
          </p:nvPr>
        </p:nvSpPr>
        <p:spPr>
          <a:xfrm>
            <a:off x="7823200" y="0"/>
            <a:ext cx="4368800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1" name="Google Shape;101;p16"/>
          <p:cNvSpPr txBox="1">
            <a:spLocks noGrp="1"/>
          </p:cNvSpPr>
          <p:nvPr>
            <p:ph type="body" idx="3"/>
          </p:nvPr>
        </p:nvSpPr>
        <p:spPr>
          <a:xfrm>
            <a:off x="634692" y="5838825"/>
            <a:ext cx="47752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1818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102" name="Google Shape;102;p16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22609" y="6376789"/>
            <a:ext cx="926438" cy="282488"/>
          </a:xfrm>
          <a:prstGeom prst="rect">
            <a:avLst/>
          </a:prstGeom>
          <a:noFill/>
          <a:ln>
            <a:noFill/>
          </a:ln>
        </p:spPr>
      </p:pic>
      <p:sp>
        <p:nvSpPr>
          <p:cNvPr id="103" name="Google Shape;103;p16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104" name="Google Shape;104;p16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05" name="Google Shape;105;p16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51318642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tatement and Image Option5">
  <p:cSld name="Statement and Image Option5">
    <p:bg>
      <p:bgPr>
        <a:solidFill>
          <a:srgbClr val="FFFFFF"/>
        </a:solidFill>
        <a:effectLst/>
      </p:bgPr>
    </p:bg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17"/>
          <p:cNvSpPr txBox="1">
            <a:spLocks noGrp="1"/>
          </p:cNvSpPr>
          <p:nvPr>
            <p:ph type="title"/>
          </p:nvPr>
        </p:nvSpPr>
        <p:spPr>
          <a:xfrm>
            <a:off x="4931832" y="418050"/>
            <a:ext cx="6620597" cy="11449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08" name="Google Shape;108;p17"/>
          <p:cNvSpPr txBox="1">
            <a:spLocks noGrp="1"/>
          </p:cNvSpPr>
          <p:nvPr>
            <p:ph type="body" idx="1"/>
          </p:nvPr>
        </p:nvSpPr>
        <p:spPr>
          <a:xfrm>
            <a:off x="4931834" y="1695450"/>
            <a:ext cx="6636280" cy="3124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1701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1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9" name="Google Shape;109;p17"/>
          <p:cNvSpPr>
            <a:spLocks noGrp="1"/>
          </p:cNvSpPr>
          <p:nvPr>
            <p:ph type="pic" idx="2"/>
          </p:nvPr>
        </p:nvSpPr>
        <p:spPr>
          <a:xfrm>
            <a:off x="0" y="0"/>
            <a:ext cx="4368800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0" name="Google Shape;110;p17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111" name="Google Shape;111;p17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12" name="Google Shape;112;p17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6502767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tatement and Image Option6">
  <p:cSld name="Statement and Image Option6">
    <p:bg>
      <p:bgPr>
        <a:solidFill>
          <a:srgbClr val="FFFFFF"/>
        </a:solidFill>
        <a:effectLst/>
      </p:bgPr>
    </p:bg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18"/>
          <p:cNvSpPr txBox="1">
            <a:spLocks noGrp="1"/>
          </p:cNvSpPr>
          <p:nvPr>
            <p:ph type="title"/>
          </p:nvPr>
        </p:nvSpPr>
        <p:spPr>
          <a:xfrm>
            <a:off x="623888" y="418051"/>
            <a:ext cx="10942105" cy="848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15" name="Google Shape;115;p18"/>
          <p:cNvSpPr txBox="1">
            <a:spLocks noGrp="1"/>
          </p:cNvSpPr>
          <p:nvPr>
            <p:ph type="body" idx="1"/>
          </p:nvPr>
        </p:nvSpPr>
        <p:spPr>
          <a:xfrm>
            <a:off x="623888" y="1433513"/>
            <a:ext cx="6833129" cy="3124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1701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1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6" name="Google Shape;116;p18"/>
          <p:cNvSpPr>
            <a:spLocks noGrp="1"/>
          </p:cNvSpPr>
          <p:nvPr>
            <p:ph type="pic" idx="2"/>
          </p:nvPr>
        </p:nvSpPr>
        <p:spPr>
          <a:xfrm>
            <a:off x="8136130" y="1433513"/>
            <a:ext cx="3416300" cy="4524375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cxnSp>
        <p:nvCxnSpPr>
          <p:cNvPr id="117" name="Google Shape;117;p18"/>
          <p:cNvCxnSpPr/>
          <p:nvPr/>
        </p:nvCxnSpPr>
        <p:spPr>
          <a:xfrm>
            <a:off x="621993" y="6124575"/>
            <a:ext cx="10944000" cy="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18" name="Google Shape;118;p18"/>
          <p:cNvSpPr txBox="1">
            <a:spLocks noGrp="1"/>
          </p:cNvSpPr>
          <p:nvPr>
            <p:ph type="body" idx="3"/>
          </p:nvPr>
        </p:nvSpPr>
        <p:spPr>
          <a:xfrm>
            <a:off x="7023100" y="6172202"/>
            <a:ext cx="4529329" cy="2024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6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119" name="Google Shape;119;p18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21993" y="6374687"/>
            <a:ext cx="926438" cy="282488"/>
          </a:xfrm>
          <a:prstGeom prst="rect">
            <a:avLst/>
          </a:prstGeom>
          <a:noFill/>
          <a:ln>
            <a:noFill/>
          </a:ln>
        </p:spPr>
      </p:pic>
      <p:sp>
        <p:nvSpPr>
          <p:cNvPr id="120" name="Google Shape;120;p18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121" name="Google Shape;121;p18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22" name="Google Shape;122;p18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45701563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tatement Option 1">
  <p:cSld name="Statement Option 1">
    <p:bg>
      <p:bgPr>
        <a:solidFill>
          <a:schemeClr val="lt2"/>
        </a:solidFill>
        <a:effectLst/>
      </p:bgPr>
    </p:bg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4" name="Google Shape;124;p19"/>
          <p:cNvPicPr preferRelativeResize="0"/>
          <p:nvPr/>
        </p:nvPicPr>
        <p:blipFill rotWithShape="1">
          <a:blip r:embed="rId2">
            <a:alphaModFix/>
          </a:blip>
          <a:srcRect t="5771" b="5310"/>
          <a:stretch/>
        </p:blipFill>
        <p:spPr>
          <a:xfrm>
            <a:off x="2453100" y="0"/>
            <a:ext cx="75492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25" name="Google Shape;125;p19"/>
          <p:cNvSpPr txBox="1">
            <a:spLocks noGrp="1"/>
          </p:cNvSpPr>
          <p:nvPr>
            <p:ph type="ctrTitle"/>
          </p:nvPr>
        </p:nvSpPr>
        <p:spPr>
          <a:xfrm>
            <a:off x="2688608" y="2759846"/>
            <a:ext cx="7110485" cy="13383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pic>
        <p:nvPicPr>
          <p:cNvPr id="126" name="Google Shape;126;p1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23888" y="6375599"/>
            <a:ext cx="927787" cy="281275"/>
          </a:xfrm>
          <a:prstGeom prst="rect">
            <a:avLst/>
          </a:prstGeom>
          <a:noFill/>
          <a:ln>
            <a:noFill/>
          </a:ln>
        </p:spPr>
      </p:pic>
      <p:sp>
        <p:nvSpPr>
          <p:cNvPr id="127" name="Google Shape;127;p19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128" name="Google Shape;128;p19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29" name="Google Shape;129;p19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8681963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Shape 19"/>
          <p:cNvSpPr txBox="1">
            <a:spLocks noGrp="1"/>
          </p:cNvSpPr>
          <p:nvPr>
            <p:ph type="title"/>
          </p:nvPr>
        </p:nvSpPr>
        <p:spPr>
          <a:xfrm>
            <a:off x="415600" y="593366"/>
            <a:ext cx="11360700" cy="7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2pPr>
            <a:lvl3pPr lvl="2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3pPr>
            <a:lvl4pPr lvl="3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4pPr>
            <a:lvl5pPr lvl="4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5pPr>
            <a:lvl6pPr lvl="5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6pPr>
            <a:lvl7pPr lvl="6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7pPr>
            <a:lvl8pPr lvl="7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8pPr>
            <a:lvl9pPr lvl="8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20" name="Shape 20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700" cy="45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3810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Arial"/>
              <a:buChar char="●"/>
              <a:defRPr sz="2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9250" algn="l" rtl="0">
              <a:lnSpc>
                <a:spcPct val="115000"/>
              </a:lnSpc>
              <a:spcBef>
                <a:spcPts val="2100"/>
              </a:spcBef>
              <a:spcAft>
                <a:spcPts val="2100"/>
              </a:spcAft>
              <a:buClr>
                <a:schemeClr val="dk2"/>
              </a:buClr>
              <a:buSzPts val="1900"/>
              <a:buFont typeface="Arial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1" name="Shape 21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tatement Option 4">
  <p:cSld name="Statement Option 4">
    <p:bg>
      <p:bgPr>
        <a:solidFill>
          <a:schemeClr val="accent1"/>
        </a:solidFill>
        <a:effectLst/>
      </p:bgPr>
    </p:bg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1" name="Google Shape;131;p20"/>
          <p:cNvPicPr preferRelativeResize="0"/>
          <p:nvPr/>
        </p:nvPicPr>
        <p:blipFill rotWithShape="1">
          <a:blip r:embed="rId2">
            <a:alphaModFix/>
          </a:blip>
          <a:srcRect t="5771" b="5310"/>
          <a:stretch/>
        </p:blipFill>
        <p:spPr>
          <a:xfrm>
            <a:off x="2390192" y="0"/>
            <a:ext cx="75492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32" name="Google Shape;132;p20"/>
          <p:cNvSpPr txBox="1">
            <a:spLocks noGrp="1"/>
          </p:cNvSpPr>
          <p:nvPr>
            <p:ph type="ctrTitle"/>
          </p:nvPr>
        </p:nvSpPr>
        <p:spPr>
          <a:xfrm>
            <a:off x="2579426" y="2389032"/>
            <a:ext cx="7206019" cy="16447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1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33" name="Google Shape;133;p20"/>
          <p:cNvSpPr txBox="1">
            <a:spLocks noGrp="1"/>
          </p:cNvSpPr>
          <p:nvPr>
            <p:ph type="body" idx="1"/>
          </p:nvPr>
        </p:nvSpPr>
        <p:spPr>
          <a:xfrm>
            <a:off x="2715904" y="4179106"/>
            <a:ext cx="6933064" cy="3667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134" name="Google Shape;134;p2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22609" y="6376789"/>
            <a:ext cx="926438" cy="282488"/>
          </a:xfrm>
          <a:prstGeom prst="rect">
            <a:avLst/>
          </a:prstGeom>
          <a:noFill/>
          <a:ln>
            <a:noFill/>
          </a:ln>
        </p:spPr>
      </p:pic>
      <p:sp>
        <p:nvSpPr>
          <p:cNvPr id="135" name="Google Shape;135;p20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136" name="Google Shape;136;p20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37" name="Google Shape;137;p20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09130569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roduct Page">
  <p:cSld name="Product Page">
    <p:bg>
      <p:bgPr>
        <a:solidFill>
          <a:srgbClr val="FFFFFF"/>
        </a:solidFill>
        <a:effectLst/>
      </p:bgPr>
    </p:bg>
    <p:spTree>
      <p:nvGrpSpPr>
        <p:cNvPr id="1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21"/>
          <p:cNvSpPr txBox="1">
            <a:spLocks noGrp="1"/>
          </p:cNvSpPr>
          <p:nvPr>
            <p:ph type="title"/>
          </p:nvPr>
        </p:nvSpPr>
        <p:spPr>
          <a:xfrm>
            <a:off x="623888" y="417601"/>
            <a:ext cx="8037512" cy="5253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40" name="Google Shape;140;p21"/>
          <p:cNvSpPr/>
          <p:nvPr/>
        </p:nvSpPr>
        <p:spPr>
          <a:xfrm>
            <a:off x="623888" y="1752601"/>
            <a:ext cx="6577012" cy="4467224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1" name="Google Shape;141;p21"/>
          <p:cNvSpPr txBox="1">
            <a:spLocks noGrp="1"/>
          </p:cNvSpPr>
          <p:nvPr>
            <p:ph type="body" idx="1"/>
          </p:nvPr>
        </p:nvSpPr>
        <p:spPr>
          <a:xfrm>
            <a:off x="1014761" y="1943100"/>
            <a:ext cx="5716240" cy="316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15384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13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000"/>
              <a:buFont typeface="Arial"/>
              <a:buChar char="•"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21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accent4"/>
              </a:buClr>
              <a:buSzPts val="1000"/>
              <a:buFont typeface="Arial"/>
              <a:buChar char="‒"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lt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567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2" name="Google Shape;142;p21"/>
          <p:cNvSpPr/>
          <p:nvPr/>
        </p:nvSpPr>
        <p:spPr>
          <a:xfrm>
            <a:off x="7432907" y="3324225"/>
            <a:ext cx="4128828" cy="28956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3" name="Google Shape;143;p21"/>
          <p:cNvSpPr>
            <a:spLocks noGrp="1"/>
          </p:cNvSpPr>
          <p:nvPr>
            <p:ph type="pic" idx="2"/>
          </p:nvPr>
        </p:nvSpPr>
        <p:spPr>
          <a:xfrm>
            <a:off x="7432906" y="1752601"/>
            <a:ext cx="4128000" cy="1571624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4" name="Google Shape;144;p21"/>
          <p:cNvSpPr txBox="1">
            <a:spLocks noGrp="1"/>
          </p:cNvSpPr>
          <p:nvPr>
            <p:ph type="body" idx="3"/>
          </p:nvPr>
        </p:nvSpPr>
        <p:spPr>
          <a:xfrm>
            <a:off x="7618626" y="3457575"/>
            <a:ext cx="3675080" cy="2390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9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85750" algn="l" rtl="0">
              <a:lnSpc>
                <a:spcPct val="122222"/>
              </a:lnSpc>
              <a:spcBef>
                <a:spcPts val="600"/>
              </a:spcBef>
              <a:spcAft>
                <a:spcPts val="0"/>
              </a:spcAft>
              <a:buClr>
                <a:schemeClr val="dk2"/>
              </a:buClr>
              <a:buSzPts val="900"/>
              <a:buFont typeface="Arial"/>
              <a:buChar char="•"/>
              <a:defRPr sz="9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000"/>
              <a:buFont typeface="Arial"/>
              <a:buChar char="‒"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lt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567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5" name="Google Shape;145;p21"/>
          <p:cNvSpPr txBox="1">
            <a:spLocks noGrp="1"/>
          </p:cNvSpPr>
          <p:nvPr>
            <p:ph type="body" idx="4"/>
          </p:nvPr>
        </p:nvSpPr>
        <p:spPr>
          <a:xfrm>
            <a:off x="627835" y="1076325"/>
            <a:ext cx="8033565" cy="400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15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6" name="Google Shape;146;p21"/>
          <p:cNvSpPr>
            <a:spLocks noGrp="1"/>
          </p:cNvSpPr>
          <p:nvPr>
            <p:ph type="pic" idx="5"/>
          </p:nvPr>
        </p:nvSpPr>
        <p:spPr>
          <a:xfrm>
            <a:off x="9080809" y="561976"/>
            <a:ext cx="2476499" cy="466725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7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7" name="Google Shape;147;p21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48" name="Google Shape;148;p21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308067697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se study Option1">
  <p:cSld name="Case study Option1">
    <p:bg>
      <p:bgPr>
        <a:solidFill>
          <a:srgbClr val="FFFFFF"/>
        </a:solidFill>
        <a:effectLst/>
      </p:bgPr>
    </p:bg>
    <p:spTree>
      <p:nvGrpSpPr>
        <p:cNvPr id="1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22"/>
          <p:cNvSpPr/>
          <p:nvPr/>
        </p:nvSpPr>
        <p:spPr>
          <a:xfrm>
            <a:off x="4459558" y="1409700"/>
            <a:ext cx="7099300" cy="46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1" name="Google Shape;151;p22"/>
          <p:cNvSpPr/>
          <p:nvPr/>
        </p:nvSpPr>
        <p:spPr>
          <a:xfrm>
            <a:off x="4459558" y="1872629"/>
            <a:ext cx="7099300" cy="4099545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2" name="Google Shape;152;p22"/>
          <p:cNvSpPr txBox="1">
            <a:spLocks noGrp="1"/>
          </p:cNvSpPr>
          <p:nvPr>
            <p:ph type="title"/>
          </p:nvPr>
        </p:nvSpPr>
        <p:spPr>
          <a:xfrm>
            <a:off x="635039" y="417601"/>
            <a:ext cx="8189912" cy="5452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53" name="Google Shape;153;p22"/>
          <p:cNvSpPr txBox="1">
            <a:spLocks noGrp="1"/>
          </p:cNvSpPr>
          <p:nvPr>
            <p:ph type="body" idx="1"/>
          </p:nvPr>
        </p:nvSpPr>
        <p:spPr>
          <a:xfrm>
            <a:off x="4710569" y="1437716"/>
            <a:ext cx="6645088" cy="428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l" rtl="0">
              <a:lnSpc>
                <a:spcPct val="104999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20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Arial"/>
              <a:buChar char="•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000"/>
              <a:buFont typeface="Arial"/>
              <a:buChar char="‒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7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85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»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4" name="Google Shape;154;p22"/>
          <p:cNvSpPr txBox="1">
            <a:spLocks noGrp="1"/>
          </p:cNvSpPr>
          <p:nvPr>
            <p:ph type="body" idx="2"/>
          </p:nvPr>
        </p:nvSpPr>
        <p:spPr>
          <a:xfrm>
            <a:off x="4738208" y="2019300"/>
            <a:ext cx="6490449" cy="365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0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21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lt2"/>
              </a:buClr>
              <a:buSzPts val="1000"/>
              <a:buFont typeface="Arial"/>
              <a:buChar char="-"/>
              <a:defRPr sz="1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5" name="Google Shape;155;p22"/>
          <p:cNvSpPr>
            <a:spLocks noGrp="1"/>
          </p:cNvSpPr>
          <p:nvPr>
            <p:ph type="pic" idx="3"/>
          </p:nvPr>
        </p:nvSpPr>
        <p:spPr>
          <a:xfrm>
            <a:off x="634693" y="1409700"/>
            <a:ext cx="3416300" cy="219075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6" name="Google Shape;156;p22"/>
          <p:cNvSpPr>
            <a:spLocks noGrp="1"/>
          </p:cNvSpPr>
          <p:nvPr>
            <p:ph type="pic" idx="4"/>
          </p:nvPr>
        </p:nvSpPr>
        <p:spPr>
          <a:xfrm>
            <a:off x="634693" y="3762375"/>
            <a:ext cx="3416300" cy="219075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7" name="Google Shape;157;p22"/>
          <p:cNvSpPr>
            <a:spLocks noGrp="1"/>
          </p:cNvSpPr>
          <p:nvPr>
            <p:ph type="pic" idx="5"/>
          </p:nvPr>
        </p:nvSpPr>
        <p:spPr>
          <a:xfrm>
            <a:off x="9091960" y="561976"/>
            <a:ext cx="2476499" cy="466725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7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8" name="Google Shape;158;p22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59" name="Google Shape;159;p22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94035074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se study Option2">
  <p:cSld name="Case study Option2">
    <p:bg>
      <p:bgPr>
        <a:solidFill>
          <a:srgbClr val="FFFFFF"/>
        </a:solidFill>
        <a:effectLst/>
      </p:bgPr>
    </p:bg>
    <p:spTree>
      <p:nvGrpSpPr>
        <p:cNvPr id="1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p23"/>
          <p:cNvSpPr/>
          <p:nvPr/>
        </p:nvSpPr>
        <p:spPr>
          <a:xfrm>
            <a:off x="4459558" y="1409700"/>
            <a:ext cx="7099300" cy="46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2" name="Google Shape;162;p23"/>
          <p:cNvSpPr/>
          <p:nvPr/>
        </p:nvSpPr>
        <p:spPr>
          <a:xfrm>
            <a:off x="4459558" y="1872629"/>
            <a:ext cx="7099300" cy="4099545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3" name="Google Shape;163;p23"/>
          <p:cNvSpPr txBox="1">
            <a:spLocks noGrp="1"/>
          </p:cNvSpPr>
          <p:nvPr>
            <p:ph type="title"/>
          </p:nvPr>
        </p:nvSpPr>
        <p:spPr>
          <a:xfrm>
            <a:off x="630793" y="417601"/>
            <a:ext cx="8106500" cy="5452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64" name="Google Shape;164;p23"/>
          <p:cNvSpPr txBox="1">
            <a:spLocks noGrp="1"/>
          </p:cNvSpPr>
          <p:nvPr>
            <p:ph type="body" idx="1"/>
          </p:nvPr>
        </p:nvSpPr>
        <p:spPr>
          <a:xfrm>
            <a:off x="4710569" y="1447241"/>
            <a:ext cx="6645088" cy="428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l" rtl="0">
              <a:lnSpc>
                <a:spcPct val="104999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20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Arial"/>
              <a:buChar char="•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000"/>
              <a:buFont typeface="Arial"/>
              <a:buChar char="‒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7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85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»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65" name="Google Shape;165;p23"/>
          <p:cNvSpPr txBox="1">
            <a:spLocks noGrp="1"/>
          </p:cNvSpPr>
          <p:nvPr>
            <p:ph type="body" idx="2"/>
          </p:nvPr>
        </p:nvSpPr>
        <p:spPr>
          <a:xfrm>
            <a:off x="4738208" y="2019300"/>
            <a:ext cx="6490449" cy="365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0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21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lt2"/>
              </a:buClr>
              <a:buSzPts val="1000"/>
              <a:buFont typeface="Arial"/>
              <a:buChar char="-"/>
              <a:defRPr sz="1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66" name="Google Shape;166;p23"/>
          <p:cNvSpPr>
            <a:spLocks noGrp="1"/>
          </p:cNvSpPr>
          <p:nvPr>
            <p:ph type="pic" idx="3"/>
          </p:nvPr>
        </p:nvSpPr>
        <p:spPr>
          <a:xfrm>
            <a:off x="634693" y="1409700"/>
            <a:ext cx="3416300" cy="219075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67" name="Google Shape;167;p23"/>
          <p:cNvSpPr>
            <a:spLocks noGrp="1"/>
          </p:cNvSpPr>
          <p:nvPr>
            <p:ph type="pic" idx="4"/>
          </p:nvPr>
        </p:nvSpPr>
        <p:spPr>
          <a:xfrm>
            <a:off x="634693" y="3762375"/>
            <a:ext cx="3416300" cy="219075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68" name="Google Shape;168;p23"/>
          <p:cNvSpPr>
            <a:spLocks noGrp="1"/>
          </p:cNvSpPr>
          <p:nvPr>
            <p:ph type="pic" idx="5"/>
          </p:nvPr>
        </p:nvSpPr>
        <p:spPr>
          <a:xfrm>
            <a:off x="9080809" y="561976"/>
            <a:ext cx="2476499" cy="466725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7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69" name="Google Shape;169;p23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70" name="Google Shape;170;p23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517391797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>
  <p:cSld name="Title and Content">
    <p:bg>
      <p:bgPr>
        <a:solidFill>
          <a:srgbClr val="FFFFFF"/>
        </a:solidFill>
        <a:effectLst/>
      </p:bgPr>
    </p:bg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p24"/>
          <p:cNvSpPr txBox="1">
            <a:spLocks noGrp="1"/>
          </p:cNvSpPr>
          <p:nvPr>
            <p:ph type="title"/>
          </p:nvPr>
        </p:nvSpPr>
        <p:spPr>
          <a:xfrm>
            <a:off x="623888" y="417600"/>
            <a:ext cx="10944225" cy="10968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73" name="Google Shape;173;p24"/>
          <p:cNvSpPr txBox="1">
            <a:spLocks noGrp="1"/>
          </p:cNvSpPr>
          <p:nvPr>
            <p:ph type="body" idx="1"/>
          </p:nvPr>
        </p:nvSpPr>
        <p:spPr>
          <a:xfrm>
            <a:off x="623889" y="1704976"/>
            <a:ext cx="8888102" cy="31718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74" name="Google Shape;174;p24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75" name="Google Shape;175;p24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550972402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Numbered">
  <p:cSld name="Numbered">
    <p:bg>
      <p:bgPr>
        <a:solidFill>
          <a:srgbClr val="FFFFFF"/>
        </a:solidFill>
        <a:effectLst/>
      </p:bgPr>
    </p:bg>
    <p:spTree>
      <p:nvGrpSpPr>
        <p:cNvPr id="1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p25"/>
          <p:cNvSpPr txBox="1">
            <a:spLocks noGrp="1"/>
          </p:cNvSpPr>
          <p:nvPr>
            <p:ph type="title"/>
          </p:nvPr>
        </p:nvSpPr>
        <p:spPr>
          <a:xfrm>
            <a:off x="623888" y="417600"/>
            <a:ext cx="10944225" cy="11159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78" name="Google Shape;178;p25"/>
          <p:cNvSpPr txBox="1">
            <a:spLocks noGrp="1"/>
          </p:cNvSpPr>
          <p:nvPr>
            <p:ph type="body" idx="1"/>
          </p:nvPr>
        </p:nvSpPr>
        <p:spPr>
          <a:xfrm>
            <a:off x="623887" y="1809750"/>
            <a:ext cx="8910405" cy="37814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342900" algn="l" rtl="0">
              <a:lnSpc>
                <a:spcPct val="122222"/>
              </a:lnSpc>
              <a:spcBef>
                <a:spcPts val="1134"/>
              </a:spcBef>
              <a:spcAft>
                <a:spcPts val="0"/>
              </a:spcAft>
              <a:buClr>
                <a:schemeClr val="dk2"/>
              </a:buClr>
              <a:buSzPts val="1800"/>
              <a:buFont typeface="Times New Roman"/>
              <a:buAutoNum type="arabicPeriod"/>
              <a:defRPr sz="18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79" name="Google Shape;179;p25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80" name="Google Shape;180;p25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987366145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nfographic x3">
  <p:cSld name="Infographic x3">
    <p:bg>
      <p:bgPr>
        <a:solidFill>
          <a:srgbClr val="FFFFFF"/>
        </a:solidFill>
        <a:effectLst/>
      </p:bgPr>
    </p:bg>
    <p:spTree>
      <p:nvGrpSpPr>
        <p:cNvPr id="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p26"/>
          <p:cNvSpPr txBox="1">
            <a:spLocks noGrp="1"/>
          </p:cNvSpPr>
          <p:nvPr>
            <p:ph type="title"/>
          </p:nvPr>
        </p:nvSpPr>
        <p:spPr>
          <a:xfrm>
            <a:off x="623888" y="417600"/>
            <a:ext cx="10944225" cy="103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83" name="Google Shape;183;p26"/>
          <p:cNvSpPr>
            <a:spLocks noGrp="1"/>
          </p:cNvSpPr>
          <p:nvPr>
            <p:ph type="pic" idx="2"/>
          </p:nvPr>
        </p:nvSpPr>
        <p:spPr>
          <a:xfrm>
            <a:off x="1115485" y="2514601"/>
            <a:ext cx="2645833" cy="1319213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1428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05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4" name="Google Shape;184;p26"/>
          <p:cNvSpPr txBox="1">
            <a:spLocks noGrp="1"/>
          </p:cNvSpPr>
          <p:nvPr>
            <p:ph type="body" idx="1"/>
          </p:nvPr>
        </p:nvSpPr>
        <p:spPr>
          <a:xfrm>
            <a:off x="1107018" y="4425950"/>
            <a:ext cx="2654300" cy="9794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1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5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ctr" rtl="0">
              <a:lnSpc>
                <a:spcPct val="110000"/>
              </a:lnSpc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5" name="Google Shape;185;p26"/>
          <p:cNvSpPr txBox="1">
            <a:spLocks noGrp="1"/>
          </p:cNvSpPr>
          <p:nvPr>
            <p:ph type="body" idx="3"/>
          </p:nvPr>
        </p:nvSpPr>
        <p:spPr>
          <a:xfrm>
            <a:off x="1115485" y="3924926"/>
            <a:ext cx="2645833" cy="4184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17647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34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6" name="Google Shape;186;p26"/>
          <p:cNvSpPr txBox="1">
            <a:spLocks noGrp="1"/>
          </p:cNvSpPr>
          <p:nvPr>
            <p:ph type="body" idx="4"/>
          </p:nvPr>
        </p:nvSpPr>
        <p:spPr>
          <a:xfrm>
            <a:off x="4718399" y="3924926"/>
            <a:ext cx="2645833" cy="4184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17647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34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7" name="Google Shape;187;p26"/>
          <p:cNvSpPr txBox="1">
            <a:spLocks noGrp="1"/>
          </p:cNvSpPr>
          <p:nvPr>
            <p:ph type="body" idx="5"/>
          </p:nvPr>
        </p:nvSpPr>
        <p:spPr>
          <a:xfrm>
            <a:off x="8366804" y="3924927"/>
            <a:ext cx="2645833" cy="4089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17647"/>
              </a:lnSpc>
              <a:spcBef>
                <a:spcPts val="0"/>
              </a:spcBef>
              <a:spcAft>
                <a:spcPts val="0"/>
              </a:spcAft>
              <a:buClr>
                <a:srgbClr val="03873A"/>
              </a:buClr>
              <a:buSzPts val="1400"/>
              <a:buFont typeface="Arial"/>
              <a:buNone/>
              <a:defRPr sz="3400" b="1" i="0" u="none" strike="noStrike" cap="none">
                <a:solidFill>
                  <a:srgbClr val="03873A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8" name="Google Shape;188;p26"/>
          <p:cNvSpPr txBox="1">
            <a:spLocks noGrp="1"/>
          </p:cNvSpPr>
          <p:nvPr>
            <p:ph type="body" idx="6"/>
          </p:nvPr>
        </p:nvSpPr>
        <p:spPr>
          <a:xfrm>
            <a:off x="4721563" y="4425950"/>
            <a:ext cx="2654300" cy="9794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13333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15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ctr" rtl="0">
              <a:lnSpc>
                <a:spcPct val="110000"/>
              </a:lnSpc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9" name="Google Shape;189;p26"/>
          <p:cNvSpPr txBox="1">
            <a:spLocks noGrp="1"/>
          </p:cNvSpPr>
          <p:nvPr>
            <p:ph type="body" idx="7"/>
          </p:nvPr>
        </p:nvSpPr>
        <p:spPr>
          <a:xfrm>
            <a:off x="8376065" y="4425950"/>
            <a:ext cx="2654300" cy="9794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13333"/>
              </a:lnSpc>
              <a:spcBef>
                <a:spcPts val="0"/>
              </a:spcBef>
              <a:spcAft>
                <a:spcPts val="0"/>
              </a:spcAft>
              <a:buClr>
                <a:srgbClr val="03873A"/>
              </a:buClr>
              <a:buSzPts val="1400"/>
              <a:buFont typeface="Arial"/>
              <a:buNone/>
              <a:defRPr sz="1500" b="1" i="0" u="none" strike="noStrike" cap="none">
                <a:solidFill>
                  <a:srgbClr val="03873A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ctr" rtl="0">
              <a:lnSpc>
                <a:spcPct val="110000"/>
              </a:lnSpc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90" name="Google Shape;190;p26"/>
          <p:cNvSpPr txBox="1">
            <a:spLocks noGrp="1"/>
          </p:cNvSpPr>
          <p:nvPr>
            <p:ph type="body" idx="8"/>
          </p:nvPr>
        </p:nvSpPr>
        <p:spPr>
          <a:xfrm>
            <a:off x="7023100" y="6172201"/>
            <a:ext cx="4529329" cy="2285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6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91" name="Google Shape;191;p26"/>
          <p:cNvSpPr>
            <a:spLocks noGrp="1"/>
          </p:cNvSpPr>
          <p:nvPr>
            <p:ph type="pic" idx="9"/>
          </p:nvPr>
        </p:nvSpPr>
        <p:spPr>
          <a:xfrm>
            <a:off x="4716814" y="2514601"/>
            <a:ext cx="2645833" cy="1319213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1428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05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92" name="Google Shape;192;p26"/>
          <p:cNvSpPr>
            <a:spLocks noGrp="1"/>
          </p:cNvSpPr>
          <p:nvPr>
            <p:ph type="pic" idx="13"/>
          </p:nvPr>
        </p:nvSpPr>
        <p:spPr>
          <a:xfrm>
            <a:off x="8374414" y="2514601"/>
            <a:ext cx="2645833" cy="1319213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1428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05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cxnSp>
        <p:nvCxnSpPr>
          <p:cNvPr id="193" name="Google Shape;193;p26"/>
          <p:cNvCxnSpPr/>
          <p:nvPr/>
        </p:nvCxnSpPr>
        <p:spPr>
          <a:xfrm>
            <a:off x="621993" y="6124575"/>
            <a:ext cx="10944000" cy="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94" name="Google Shape;194;p26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95" name="Google Shape;195;p26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849769777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>
  <p:cSld name="Title Only">
    <p:bg>
      <p:bgPr>
        <a:solidFill>
          <a:srgbClr val="FFFFFF"/>
        </a:solidFill>
        <a:effectLst/>
      </p:bgPr>
    </p:bg>
    <p:spTree>
      <p:nvGrpSpPr>
        <p:cNvPr id="1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p27"/>
          <p:cNvSpPr txBox="1">
            <a:spLocks noGrp="1"/>
          </p:cNvSpPr>
          <p:nvPr>
            <p:ph type="title"/>
          </p:nvPr>
        </p:nvSpPr>
        <p:spPr>
          <a:xfrm>
            <a:off x="623888" y="417600"/>
            <a:ext cx="10944225" cy="774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98" name="Google Shape;198;p27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99" name="Google Shape;199;p27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613851086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ample Boxed Text x3">
  <p:cSld name="Sample Boxed Text x3">
    <p:bg>
      <p:bgPr>
        <a:solidFill>
          <a:srgbClr val="FFFFFF"/>
        </a:solidFill>
        <a:effectLst/>
      </p:bgPr>
    </p:bg>
    <p:spTree>
      <p:nvGrpSpPr>
        <p:cNvPr id="1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p28"/>
          <p:cNvSpPr/>
          <p:nvPr/>
        </p:nvSpPr>
        <p:spPr>
          <a:xfrm>
            <a:off x="629604" y="2669156"/>
            <a:ext cx="3470400" cy="468000"/>
          </a:xfrm>
          <a:prstGeom prst="rect">
            <a:avLst/>
          </a:prstGeom>
          <a:solidFill>
            <a:srgbClr val="03873A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2" name="Google Shape;202;p28"/>
          <p:cNvSpPr/>
          <p:nvPr/>
        </p:nvSpPr>
        <p:spPr>
          <a:xfrm>
            <a:off x="629604" y="3129775"/>
            <a:ext cx="3470400" cy="2140066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3" name="Google Shape;203;p28"/>
          <p:cNvSpPr txBox="1">
            <a:spLocks noGrp="1"/>
          </p:cNvSpPr>
          <p:nvPr>
            <p:ph type="title"/>
          </p:nvPr>
        </p:nvSpPr>
        <p:spPr>
          <a:xfrm>
            <a:off x="629605" y="417601"/>
            <a:ext cx="10938728" cy="9444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204" name="Google Shape;204;p28"/>
          <p:cNvSpPr txBox="1">
            <a:spLocks noGrp="1"/>
          </p:cNvSpPr>
          <p:nvPr>
            <p:ph type="body" idx="1"/>
          </p:nvPr>
        </p:nvSpPr>
        <p:spPr>
          <a:xfrm>
            <a:off x="876950" y="2687951"/>
            <a:ext cx="2921479" cy="428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ctr" rtl="0">
              <a:lnSpc>
                <a:spcPct val="104999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20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Arial"/>
              <a:buChar char="•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000"/>
              <a:buFont typeface="Arial"/>
              <a:buChar char="‒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7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85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»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05" name="Google Shape;205;p28"/>
          <p:cNvSpPr txBox="1">
            <a:spLocks noGrp="1"/>
          </p:cNvSpPr>
          <p:nvPr>
            <p:ph type="body" idx="2"/>
          </p:nvPr>
        </p:nvSpPr>
        <p:spPr>
          <a:xfrm>
            <a:off x="894018" y="3226998"/>
            <a:ext cx="2994625" cy="15520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048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-"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06" name="Google Shape;206;p28"/>
          <p:cNvSpPr/>
          <p:nvPr/>
        </p:nvSpPr>
        <p:spPr>
          <a:xfrm>
            <a:off x="4387649" y="2669156"/>
            <a:ext cx="3470400" cy="4680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7" name="Google Shape;207;p28"/>
          <p:cNvSpPr/>
          <p:nvPr/>
        </p:nvSpPr>
        <p:spPr>
          <a:xfrm>
            <a:off x="4387649" y="3129775"/>
            <a:ext cx="3470400" cy="2140066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8" name="Google Shape;208;p28"/>
          <p:cNvSpPr txBox="1">
            <a:spLocks noGrp="1"/>
          </p:cNvSpPr>
          <p:nvPr>
            <p:ph type="body" idx="3"/>
          </p:nvPr>
        </p:nvSpPr>
        <p:spPr>
          <a:xfrm>
            <a:off x="4634995" y="2687951"/>
            <a:ext cx="2921479" cy="428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ctr" rtl="0">
              <a:lnSpc>
                <a:spcPct val="104999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20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Arial"/>
              <a:buChar char="•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000"/>
              <a:buFont typeface="Arial"/>
              <a:buChar char="‒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7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85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»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09" name="Google Shape;209;p28"/>
          <p:cNvSpPr txBox="1">
            <a:spLocks noGrp="1"/>
          </p:cNvSpPr>
          <p:nvPr>
            <p:ph type="body" idx="4"/>
          </p:nvPr>
        </p:nvSpPr>
        <p:spPr>
          <a:xfrm>
            <a:off x="4652063" y="3226998"/>
            <a:ext cx="2994625" cy="15520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048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-"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10" name="Google Shape;210;p28"/>
          <p:cNvSpPr/>
          <p:nvPr/>
        </p:nvSpPr>
        <p:spPr>
          <a:xfrm>
            <a:off x="8097933" y="2669156"/>
            <a:ext cx="3470400" cy="46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1" name="Google Shape;211;p28"/>
          <p:cNvSpPr/>
          <p:nvPr/>
        </p:nvSpPr>
        <p:spPr>
          <a:xfrm>
            <a:off x="8097933" y="3129775"/>
            <a:ext cx="3470400" cy="2140066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2" name="Google Shape;212;p28"/>
          <p:cNvSpPr txBox="1">
            <a:spLocks noGrp="1"/>
          </p:cNvSpPr>
          <p:nvPr>
            <p:ph type="body" idx="5"/>
          </p:nvPr>
        </p:nvSpPr>
        <p:spPr>
          <a:xfrm>
            <a:off x="8345279" y="2687951"/>
            <a:ext cx="2921479" cy="428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ctr" rtl="0">
              <a:lnSpc>
                <a:spcPct val="104999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20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Arial"/>
              <a:buChar char="•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000"/>
              <a:buFont typeface="Arial"/>
              <a:buChar char="‒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7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85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»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13" name="Google Shape;213;p28"/>
          <p:cNvSpPr txBox="1">
            <a:spLocks noGrp="1"/>
          </p:cNvSpPr>
          <p:nvPr>
            <p:ph type="body" idx="6"/>
          </p:nvPr>
        </p:nvSpPr>
        <p:spPr>
          <a:xfrm>
            <a:off x="8362347" y="3226998"/>
            <a:ext cx="2994625" cy="15520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048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-"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14" name="Google Shape;214;p28"/>
          <p:cNvSpPr txBox="1">
            <a:spLocks noGrp="1"/>
          </p:cNvSpPr>
          <p:nvPr>
            <p:ph type="body" idx="7"/>
          </p:nvPr>
        </p:nvSpPr>
        <p:spPr>
          <a:xfrm>
            <a:off x="635039" y="1685925"/>
            <a:ext cx="10933074" cy="64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15" name="Google Shape;215;p28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216" name="Google Shape;216;p28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262207515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ample Boxed Text with Image x3">
  <p:cSld name="Sample Boxed Text with Image x3">
    <p:bg>
      <p:bgPr>
        <a:solidFill>
          <a:srgbClr val="FFFFFF"/>
        </a:solidFill>
        <a:effectLst/>
      </p:bgPr>
    </p:bg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p29"/>
          <p:cNvSpPr/>
          <p:nvPr/>
        </p:nvSpPr>
        <p:spPr>
          <a:xfrm>
            <a:off x="4376412" y="2477659"/>
            <a:ext cx="3446400" cy="171845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9" name="Google Shape;219;p29"/>
          <p:cNvSpPr/>
          <p:nvPr/>
        </p:nvSpPr>
        <p:spPr>
          <a:xfrm>
            <a:off x="8112069" y="2477659"/>
            <a:ext cx="3446400" cy="171845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0" name="Google Shape;220;p29"/>
          <p:cNvSpPr/>
          <p:nvPr/>
        </p:nvSpPr>
        <p:spPr>
          <a:xfrm>
            <a:off x="640755" y="2477659"/>
            <a:ext cx="3446400" cy="171845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1" name="Google Shape;221;p29"/>
          <p:cNvSpPr txBox="1">
            <a:spLocks noGrp="1"/>
          </p:cNvSpPr>
          <p:nvPr>
            <p:ph type="title"/>
          </p:nvPr>
        </p:nvSpPr>
        <p:spPr>
          <a:xfrm>
            <a:off x="624468" y="417601"/>
            <a:ext cx="10934001" cy="9444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222" name="Google Shape;222;p29"/>
          <p:cNvSpPr txBox="1">
            <a:spLocks noGrp="1"/>
          </p:cNvSpPr>
          <p:nvPr>
            <p:ph type="body" idx="1"/>
          </p:nvPr>
        </p:nvSpPr>
        <p:spPr>
          <a:xfrm>
            <a:off x="823643" y="3603583"/>
            <a:ext cx="3149600" cy="4401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L="457200" marR="0" lvl="0" indent="-228600" algn="ctr" rtl="0">
              <a:lnSpc>
                <a:spcPct val="875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04800" algn="l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-"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3" name="Google Shape;223;p29"/>
          <p:cNvSpPr txBox="1">
            <a:spLocks noGrp="1"/>
          </p:cNvSpPr>
          <p:nvPr>
            <p:ph type="body" idx="2"/>
          </p:nvPr>
        </p:nvSpPr>
        <p:spPr>
          <a:xfrm>
            <a:off x="635040" y="1685925"/>
            <a:ext cx="10923430" cy="64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4" name="Google Shape;224;p29"/>
          <p:cNvSpPr>
            <a:spLocks noGrp="1"/>
          </p:cNvSpPr>
          <p:nvPr>
            <p:ph type="pic" idx="3"/>
          </p:nvPr>
        </p:nvSpPr>
        <p:spPr>
          <a:xfrm>
            <a:off x="640755" y="4167534"/>
            <a:ext cx="3446400" cy="17526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5" name="Google Shape;225;p29"/>
          <p:cNvSpPr txBox="1">
            <a:spLocks noGrp="1"/>
          </p:cNvSpPr>
          <p:nvPr>
            <p:ph type="body" idx="4"/>
          </p:nvPr>
        </p:nvSpPr>
        <p:spPr>
          <a:xfrm>
            <a:off x="4559300" y="3603583"/>
            <a:ext cx="3149600" cy="4401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L="457200" marR="0" lvl="0" indent="-228600" algn="ctr" rtl="0">
              <a:lnSpc>
                <a:spcPct val="875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04800" algn="l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-"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6" name="Google Shape;226;p29"/>
          <p:cNvSpPr>
            <a:spLocks noGrp="1"/>
          </p:cNvSpPr>
          <p:nvPr>
            <p:ph type="pic" idx="5"/>
          </p:nvPr>
        </p:nvSpPr>
        <p:spPr>
          <a:xfrm>
            <a:off x="4376412" y="4167534"/>
            <a:ext cx="3446400" cy="17526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7" name="Google Shape;227;p29"/>
          <p:cNvSpPr txBox="1">
            <a:spLocks noGrp="1"/>
          </p:cNvSpPr>
          <p:nvPr>
            <p:ph type="body" idx="6"/>
          </p:nvPr>
        </p:nvSpPr>
        <p:spPr>
          <a:xfrm>
            <a:off x="8294957" y="3603583"/>
            <a:ext cx="3149600" cy="4401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L="457200" marR="0" lvl="0" indent="-228600" algn="ctr" rtl="0">
              <a:lnSpc>
                <a:spcPct val="875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04800" algn="l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-"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8" name="Google Shape;228;p29"/>
          <p:cNvSpPr>
            <a:spLocks noGrp="1"/>
          </p:cNvSpPr>
          <p:nvPr>
            <p:ph type="pic" idx="7"/>
          </p:nvPr>
        </p:nvSpPr>
        <p:spPr>
          <a:xfrm>
            <a:off x="8112069" y="4167534"/>
            <a:ext cx="3446400" cy="17526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9" name="Google Shape;229;p29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230" name="Google Shape;230;p29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31" name="Google Shape;231;p29"/>
          <p:cNvSpPr txBox="1">
            <a:spLocks noGrp="1"/>
          </p:cNvSpPr>
          <p:nvPr>
            <p:ph type="body" idx="8"/>
          </p:nvPr>
        </p:nvSpPr>
        <p:spPr>
          <a:xfrm>
            <a:off x="823643" y="2554853"/>
            <a:ext cx="3149599" cy="11499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73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32" name="Google Shape;232;p29"/>
          <p:cNvSpPr txBox="1">
            <a:spLocks noGrp="1"/>
          </p:cNvSpPr>
          <p:nvPr>
            <p:ph type="body" idx="9"/>
          </p:nvPr>
        </p:nvSpPr>
        <p:spPr>
          <a:xfrm>
            <a:off x="4559300" y="2555413"/>
            <a:ext cx="3149599" cy="11499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3873A"/>
              </a:buClr>
              <a:buSzPts val="1400"/>
              <a:buFont typeface="Arial"/>
              <a:buNone/>
              <a:defRPr sz="7300" b="1" i="0" u="none" strike="noStrike" cap="none">
                <a:solidFill>
                  <a:srgbClr val="03873A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33" name="Google Shape;233;p29"/>
          <p:cNvSpPr txBox="1">
            <a:spLocks noGrp="1"/>
          </p:cNvSpPr>
          <p:nvPr>
            <p:ph type="body" idx="13"/>
          </p:nvPr>
        </p:nvSpPr>
        <p:spPr>
          <a:xfrm>
            <a:off x="8282109" y="2554853"/>
            <a:ext cx="3149599" cy="11499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73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1631964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 txBox="1">
            <a:spLocks noGrp="1"/>
          </p:cNvSpPr>
          <p:nvPr>
            <p:ph type="title"/>
          </p:nvPr>
        </p:nvSpPr>
        <p:spPr>
          <a:xfrm>
            <a:off x="415600" y="593366"/>
            <a:ext cx="11360700" cy="7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2pPr>
            <a:lvl3pPr lvl="2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3pPr>
            <a:lvl4pPr lvl="3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4pPr>
            <a:lvl5pPr lvl="4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5pPr>
            <a:lvl6pPr lvl="5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6pPr>
            <a:lvl7pPr lvl="6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7pPr>
            <a:lvl8pPr lvl="7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8pPr>
            <a:lvl9pPr lvl="8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24" name="Shape 24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5333100" cy="45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3492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3020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○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3020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■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020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●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020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○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3020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■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3020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●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3020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○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30200" algn="l" rtl="0">
              <a:lnSpc>
                <a:spcPct val="115000"/>
              </a:lnSpc>
              <a:spcBef>
                <a:spcPts val="2100"/>
              </a:spcBef>
              <a:spcAft>
                <a:spcPts val="2100"/>
              </a:spcAft>
              <a:buClr>
                <a:schemeClr val="dk2"/>
              </a:buClr>
              <a:buSzPts val="1600"/>
              <a:buFont typeface="Arial"/>
              <a:buChar char="■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5" name="Shape 25"/>
          <p:cNvSpPr txBox="1">
            <a:spLocks noGrp="1"/>
          </p:cNvSpPr>
          <p:nvPr>
            <p:ph type="body" idx="2"/>
          </p:nvPr>
        </p:nvSpPr>
        <p:spPr>
          <a:xfrm>
            <a:off x="6443200" y="1536633"/>
            <a:ext cx="5333100" cy="45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3492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3020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○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3020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■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020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●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020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○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3020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■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3020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●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3020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○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30200" algn="l" rtl="0">
              <a:lnSpc>
                <a:spcPct val="115000"/>
              </a:lnSpc>
              <a:spcBef>
                <a:spcPts val="2100"/>
              </a:spcBef>
              <a:spcAft>
                <a:spcPts val="2100"/>
              </a:spcAft>
              <a:buClr>
                <a:schemeClr val="dk2"/>
              </a:buClr>
              <a:buSzPts val="1600"/>
              <a:buFont typeface="Arial"/>
              <a:buChar char="■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6" name="Shape 26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Subheading">
  <p:cSld name="Title and Subheading">
    <p:bg>
      <p:bgPr>
        <a:solidFill>
          <a:srgbClr val="FFFFFF"/>
        </a:solidFill>
        <a:effectLst/>
      </p:bgPr>
    </p:bg>
    <p:spTree>
      <p:nvGrpSpPr>
        <p:cNvPr id="1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Google Shape;235;p30"/>
          <p:cNvSpPr txBox="1">
            <a:spLocks noGrp="1"/>
          </p:cNvSpPr>
          <p:nvPr>
            <p:ph type="title"/>
          </p:nvPr>
        </p:nvSpPr>
        <p:spPr>
          <a:xfrm>
            <a:off x="623888" y="417600"/>
            <a:ext cx="10944225" cy="774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236" name="Google Shape;236;p30"/>
          <p:cNvSpPr txBox="1">
            <a:spLocks noGrp="1"/>
          </p:cNvSpPr>
          <p:nvPr>
            <p:ph type="body" idx="1"/>
          </p:nvPr>
        </p:nvSpPr>
        <p:spPr>
          <a:xfrm>
            <a:off x="623889" y="1685925"/>
            <a:ext cx="6356774" cy="64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37" name="Google Shape;237;p30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238" name="Google Shape;238;p30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110001020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>
  <p:cSld name="Blank">
    <p:bg>
      <p:bgPr>
        <a:solidFill>
          <a:srgbClr val="FFFFFF"/>
        </a:solidFill>
        <a:effectLst/>
      </p:bgPr>
    </p:bg>
    <p:spTree>
      <p:nvGrpSpPr>
        <p:cNvPr id="1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Google Shape;240;p31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241" name="Google Shape;241;p31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303247830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More to Learn">
  <p:cSld name="More to Learn">
    <p:bg>
      <p:bgPr>
        <a:solidFill>
          <a:schemeClr val="lt2"/>
        </a:solidFill>
        <a:effectLst/>
      </p:bgPr>
    </p:bg>
    <p:spTree>
      <p:nvGrpSpPr>
        <p:cNvPr id="1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3" name="Google Shape;243;p32"/>
          <p:cNvPicPr preferRelativeResize="0"/>
          <p:nvPr/>
        </p:nvPicPr>
        <p:blipFill rotWithShape="1">
          <a:blip r:embed="rId2">
            <a:alphaModFix/>
          </a:blip>
          <a:srcRect t="5771" b="5310"/>
          <a:stretch/>
        </p:blipFill>
        <p:spPr>
          <a:xfrm>
            <a:off x="2441349" y="0"/>
            <a:ext cx="75492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44" name="Google Shape;244;p32"/>
          <p:cNvSpPr txBox="1">
            <a:spLocks noGrp="1"/>
          </p:cNvSpPr>
          <p:nvPr>
            <p:ph type="ctrTitle"/>
          </p:nvPr>
        </p:nvSpPr>
        <p:spPr>
          <a:xfrm>
            <a:off x="3111499" y="2728867"/>
            <a:ext cx="6208900" cy="9858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L="0" marR="0" lvl="0" indent="0" algn="ctr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245" name="Google Shape;245;p32"/>
          <p:cNvSpPr txBox="1">
            <a:spLocks noGrp="1"/>
          </p:cNvSpPr>
          <p:nvPr>
            <p:ph type="body" idx="1"/>
          </p:nvPr>
        </p:nvSpPr>
        <p:spPr>
          <a:xfrm>
            <a:off x="3124200" y="3829050"/>
            <a:ext cx="6324600" cy="6381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ctr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8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108732740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Final Slide Option1" type="blank">
  <p:cSld name="Final Slide Option1">
    <p:bg>
      <p:bgPr>
        <a:solidFill>
          <a:schemeClr val="lt2"/>
        </a:solidFill>
        <a:effectLst/>
      </p:bgPr>
    </p:bg>
    <p:spTree>
      <p:nvGrpSpPr>
        <p:cNvPr id="1" name="Shape 2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7" name="Google Shape;247;p3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4433178" y="3558921"/>
            <a:ext cx="3380239" cy="21640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990983051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Final Slide Option2">
  <p:cSld name="Final Slide Option2">
    <p:bg>
      <p:bgPr>
        <a:solidFill>
          <a:schemeClr val="lt1"/>
        </a:solidFill>
        <a:effectLst/>
      </p:bgPr>
    </p:bg>
    <p:spTree>
      <p:nvGrpSpPr>
        <p:cNvPr id="1" name="Shape 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9" name="Google Shape;249;p3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4433176" y="3558921"/>
            <a:ext cx="3380239" cy="21640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993803350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Final Slide Option3">
  <p:cSld name="Final Slide Option3">
    <p:bg>
      <p:bgPr>
        <a:solidFill>
          <a:srgbClr val="595959"/>
        </a:solidFill>
        <a:effectLst/>
      </p:bgPr>
    </p:bg>
    <p:spTree>
      <p:nvGrpSpPr>
        <p:cNvPr id="1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1" name="Google Shape;251;p3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4433178" y="3558921"/>
            <a:ext cx="3380239" cy="21640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8047393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 txBox="1">
            <a:spLocks noGrp="1"/>
          </p:cNvSpPr>
          <p:nvPr>
            <p:ph type="title"/>
          </p:nvPr>
        </p:nvSpPr>
        <p:spPr>
          <a:xfrm>
            <a:off x="415600" y="593366"/>
            <a:ext cx="11360700" cy="7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2pPr>
            <a:lvl3pPr lvl="2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3pPr>
            <a:lvl4pPr lvl="3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4pPr>
            <a:lvl5pPr lvl="4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5pPr>
            <a:lvl6pPr lvl="5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6pPr>
            <a:lvl7pPr lvl="6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7pPr>
            <a:lvl8pPr lvl="7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8pPr>
            <a:lvl9pPr lvl="8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29" name="Shape 29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 column text"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Shape 31"/>
          <p:cNvSpPr txBox="1">
            <a:spLocks noGrp="1"/>
          </p:cNvSpPr>
          <p:nvPr>
            <p:ph type="title"/>
          </p:nvPr>
        </p:nvSpPr>
        <p:spPr>
          <a:xfrm>
            <a:off x="415600" y="740800"/>
            <a:ext cx="3744000" cy="100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>
                <a:solidFill>
                  <a:schemeClr val="dk1"/>
                </a:solidFill>
              </a:defRPr>
            </a:lvl2pPr>
            <a:lvl3pPr lvl="2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>
                <a:solidFill>
                  <a:schemeClr val="dk1"/>
                </a:solidFill>
              </a:defRPr>
            </a:lvl3pPr>
            <a:lvl4pPr lvl="3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>
                <a:solidFill>
                  <a:schemeClr val="dk1"/>
                </a:solidFill>
              </a:defRPr>
            </a:lvl4pPr>
            <a:lvl5pPr lvl="4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>
                <a:solidFill>
                  <a:schemeClr val="dk1"/>
                </a:solidFill>
              </a:defRPr>
            </a:lvl5pPr>
            <a:lvl6pPr lvl="5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>
                <a:solidFill>
                  <a:schemeClr val="dk1"/>
                </a:solidFill>
              </a:defRPr>
            </a:lvl6pPr>
            <a:lvl7pPr lvl="6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>
                <a:solidFill>
                  <a:schemeClr val="dk1"/>
                </a:solidFill>
              </a:defRPr>
            </a:lvl7pPr>
            <a:lvl8pPr lvl="7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>
                <a:solidFill>
                  <a:schemeClr val="dk1"/>
                </a:solidFill>
              </a:defRPr>
            </a:lvl8pPr>
            <a:lvl9pPr lvl="8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32" name="Shape 32"/>
          <p:cNvSpPr txBox="1">
            <a:spLocks noGrp="1"/>
          </p:cNvSpPr>
          <p:nvPr>
            <p:ph type="body" idx="1"/>
          </p:nvPr>
        </p:nvSpPr>
        <p:spPr>
          <a:xfrm>
            <a:off x="415600" y="1852800"/>
            <a:ext cx="3744000" cy="423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●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3020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○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3020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■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020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●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020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○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3020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■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3020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●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3020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○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30200" algn="l" rtl="0">
              <a:lnSpc>
                <a:spcPct val="115000"/>
              </a:lnSpc>
              <a:spcBef>
                <a:spcPts val="2100"/>
              </a:spcBef>
              <a:spcAft>
                <a:spcPts val="2100"/>
              </a:spcAft>
              <a:buClr>
                <a:schemeClr val="dk2"/>
              </a:buClr>
              <a:buSzPts val="1600"/>
              <a:buFont typeface="Arial"/>
              <a:buChar char="■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3" name="Shape 33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 point"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Shape 35"/>
          <p:cNvSpPr txBox="1">
            <a:spLocks noGrp="1"/>
          </p:cNvSpPr>
          <p:nvPr>
            <p:ph type="title"/>
          </p:nvPr>
        </p:nvSpPr>
        <p:spPr>
          <a:xfrm>
            <a:off x="653666" y="600200"/>
            <a:ext cx="8490300" cy="545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400"/>
              <a:buFont typeface="Arial"/>
              <a:buNone/>
              <a:defRPr sz="6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400"/>
              <a:buFont typeface="Arial"/>
              <a:buNone/>
              <a:defRPr sz="6400">
                <a:solidFill>
                  <a:schemeClr val="dk1"/>
                </a:solidFill>
              </a:defRPr>
            </a:lvl2pPr>
            <a:lvl3pPr lvl="2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400"/>
              <a:buFont typeface="Arial"/>
              <a:buNone/>
              <a:defRPr sz="6400">
                <a:solidFill>
                  <a:schemeClr val="dk1"/>
                </a:solidFill>
              </a:defRPr>
            </a:lvl3pPr>
            <a:lvl4pPr lvl="3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400"/>
              <a:buFont typeface="Arial"/>
              <a:buNone/>
              <a:defRPr sz="6400">
                <a:solidFill>
                  <a:schemeClr val="dk1"/>
                </a:solidFill>
              </a:defRPr>
            </a:lvl4pPr>
            <a:lvl5pPr lvl="4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400"/>
              <a:buFont typeface="Arial"/>
              <a:buNone/>
              <a:defRPr sz="6400">
                <a:solidFill>
                  <a:schemeClr val="dk1"/>
                </a:solidFill>
              </a:defRPr>
            </a:lvl5pPr>
            <a:lvl6pPr lvl="5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400"/>
              <a:buFont typeface="Arial"/>
              <a:buNone/>
              <a:defRPr sz="6400">
                <a:solidFill>
                  <a:schemeClr val="dk1"/>
                </a:solidFill>
              </a:defRPr>
            </a:lvl6pPr>
            <a:lvl7pPr lvl="6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400"/>
              <a:buFont typeface="Arial"/>
              <a:buNone/>
              <a:defRPr sz="6400">
                <a:solidFill>
                  <a:schemeClr val="dk1"/>
                </a:solidFill>
              </a:defRPr>
            </a:lvl7pPr>
            <a:lvl8pPr lvl="7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400"/>
              <a:buFont typeface="Arial"/>
              <a:buNone/>
              <a:defRPr sz="6400">
                <a:solidFill>
                  <a:schemeClr val="dk1"/>
                </a:solidFill>
              </a:defRPr>
            </a:lvl8pPr>
            <a:lvl9pPr lvl="8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400"/>
              <a:buFont typeface="Arial"/>
              <a:buNone/>
              <a:defRPr sz="64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36" name="Shape 36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 title and description"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/>
          <p:nvPr/>
        </p:nvSpPr>
        <p:spPr>
          <a:xfrm>
            <a:off x="6096000" y="-166"/>
            <a:ext cx="6096000" cy="685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9" name="Shape 39"/>
          <p:cNvSpPr txBox="1">
            <a:spLocks noGrp="1"/>
          </p:cNvSpPr>
          <p:nvPr>
            <p:ph type="title"/>
          </p:nvPr>
        </p:nvSpPr>
        <p:spPr>
          <a:xfrm>
            <a:off x="354000" y="1644233"/>
            <a:ext cx="5393700" cy="197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600"/>
              <a:buFont typeface="Arial"/>
              <a:buNone/>
              <a:defRPr sz="5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indent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600"/>
              <a:buFont typeface="Arial"/>
              <a:buNone/>
              <a:defRPr sz="5600">
                <a:solidFill>
                  <a:schemeClr val="dk1"/>
                </a:solidFill>
              </a:defRPr>
            </a:lvl2pPr>
            <a:lvl3pPr lvl="2" indent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600"/>
              <a:buFont typeface="Arial"/>
              <a:buNone/>
              <a:defRPr sz="5600">
                <a:solidFill>
                  <a:schemeClr val="dk1"/>
                </a:solidFill>
              </a:defRPr>
            </a:lvl3pPr>
            <a:lvl4pPr lvl="3" indent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600"/>
              <a:buFont typeface="Arial"/>
              <a:buNone/>
              <a:defRPr sz="5600">
                <a:solidFill>
                  <a:schemeClr val="dk1"/>
                </a:solidFill>
              </a:defRPr>
            </a:lvl4pPr>
            <a:lvl5pPr lvl="4" indent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600"/>
              <a:buFont typeface="Arial"/>
              <a:buNone/>
              <a:defRPr sz="5600">
                <a:solidFill>
                  <a:schemeClr val="dk1"/>
                </a:solidFill>
              </a:defRPr>
            </a:lvl5pPr>
            <a:lvl6pPr lvl="5" indent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600"/>
              <a:buFont typeface="Arial"/>
              <a:buNone/>
              <a:defRPr sz="5600">
                <a:solidFill>
                  <a:schemeClr val="dk1"/>
                </a:solidFill>
              </a:defRPr>
            </a:lvl6pPr>
            <a:lvl7pPr lvl="6" indent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600"/>
              <a:buFont typeface="Arial"/>
              <a:buNone/>
              <a:defRPr sz="5600">
                <a:solidFill>
                  <a:schemeClr val="dk1"/>
                </a:solidFill>
              </a:defRPr>
            </a:lvl7pPr>
            <a:lvl8pPr lvl="7" indent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600"/>
              <a:buFont typeface="Arial"/>
              <a:buNone/>
              <a:defRPr sz="5600">
                <a:solidFill>
                  <a:schemeClr val="dk1"/>
                </a:solidFill>
              </a:defRPr>
            </a:lvl8pPr>
            <a:lvl9pPr lvl="8" indent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600"/>
              <a:buFont typeface="Arial"/>
              <a:buNone/>
              <a:defRPr sz="56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40" name="Shape 40"/>
          <p:cNvSpPr txBox="1">
            <a:spLocks noGrp="1"/>
          </p:cNvSpPr>
          <p:nvPr>
            <p:ph type="subTitle" idx="1"/>
          </p:nvPr>
        </p:nvSpPr>
        <p:spPr>
          <a:xfrm>
            <a:off x="354000" y="3737433"/>
            <a:ext cx="5393700" cy="164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1" name="Shape 41"/>
          <p:cNvSpPr txBox="1">
            <a:spLocks noGrp="1"/>
          </p:cNvSpPr>
          <p:nvPr>
            <p:ph type="body" idx="2"/>
          </p:nvPr>
        </p:nvSpPr>
        <p:spPr>
          <a:xfrm>
            <a:off x="6586000" y="965433"/>
            <a:ext cx="5115900" cy="492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457200" marR="0" lvl="0" indent="-3810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Arial"/>
              <a:buChar char="●"/>
              <a:defRPr sz="2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9250" algn="l" rtl="0">
              <a:lnSpc>
                <a:spcPct val="115000"/>
              </a:lnSpc>
              <a:spcBef>
                <a:spcPts val="2100"/>
              </a:spcBef>
              <a:spcAft>
                <a:spcPts val="2100"/>
              </a:spcAft>
              <a:buClr>
                <a:schemeClr val="dk2"/>
              </a:buClr>
              <a:buSzPts val="1900"/>
              <a:buFont typeface="Arial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2" name="Shape 42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"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Shape 44"/>
          <p:cNvSpPr txBox="1">
            <a:spLocks noGrp="1"/>
          </p:cNvSpPr>
          <p:nvPr>
            <p:ph type="body" idx="1"/>
          </p:nvPr>
        </p:nvSpPr>
        <p:spPr>
          <a:xfrm>
            <a:off x="415600" y="5640766"/>
            <a:ext cx="7998300" cy="80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92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9250" algn="l" rtl="0">
              <a:lnSpc>
                <a:spcPct val="115000"/>
              </a:lnSpc>
              <a:spcBef>
                <a:spcPts val="2100"/>
              </a:spcBef>
              <a:spcAft>
                <a:spcPts val="2100"/>
              </a:spcAft>
              <a:buClr>
                <a:schemeClr val="dk2"/>
              </a:buClr>
              <a:buSzPts val="1900"/>
              <a:buFont typeface="Arial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5" name="Shape 45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18" Type="http://schemas.openxmlformats.org/officeDocument/2006/relationships/slideLayout" Target="../slideLayouts/slideLayout29.xml"/><Relationship Id="rId26" Type="http://schemas.openxmlformats.org/officeDocument/2006/relationships/slideLayout" Target="../slideLayouts/slideLayout37.xml"/><Relationship Id="rId3" Type="http://schemas.openxmlformats.org/officeDocument/2006/relationships/slideLayout" Target="../slideLayouts/slideLayout14.xml"/><Relationship Id="rId21" Type="http://schemas.openxmlformats.org/officeDocument/2006/relationships/slideLayout" Target="../slideLayouts/slideLayout32.xml"/><Relationship Id="rId34" Type="http://schemas.openxmlformats.org/officeDocument/2006/relationships/slideLayout" Target="../slideLayouts/slideLayout45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slideLayout" Target="../slideLayouts/slideLayout28.xml"/><Relationship Id="rId25" Type="http://schemas.openxmlformats.org/officeDocument/2006/relationships/slideLayout" Target="../slideLayouts/slideLayout36.xml"/><Relationship Id="rId33" Type="http://schemas.openxmlformats.org/officeDocument/2006/relationships/slideLayout" Target="../slideLayouts/slideLayout44.xml"/><Relationship Id="rId2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27.xml"/><Relationship Id="rId20" Type="http://schemas.openxmlformats.org/officeDocument/2006/relationships/slideLayout" Target="../slideLayouts/slideLayout31.xml"/><Relationship Id="rId29" Type="http://schemas.openxmlformats.org/officeDocument/2006/relationships/slideLayout" Target="../slideLayouts/slideLayout40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24" Type="http://schemas.openxmlformats.org/officeDocument/2006/relationships/slideLayout" Target="../slideLayouts/slideLayout35.xml"/><Relationship Id="rId32" Type="http://schemas.openxmlformats.org/officeDocument/2006/relationships/slideLayout" Target="../slideLayouts/slideLayout43.xml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23" Type="http://schemas.openxmlformats.org/officeDocument/2006/relationships/slideLayout" Target="../slideLayouts/slideLayout34.xml"/><Relationship Id="rId28" Type="http://schemas.openxmlformats.org/officeDocument/2006/relationships/slideLayout" Target="../slideLayouts/slideLayout39.xml"/><Relationship Id="rId36" Type="http://schemas.openxmlformats.org/officeDocument/2006/relationships/image" Target="../media/image1.png"/><Relationship Id="rId10" Type="http://schemas.openxmlformats.org/officeDocument/2006/relationships/slideLayout" Target="../slideLayouts/slideLayout21.xml"/><Relationship Id="rId19" Type="http://schemas.openxmlformats.org/officeDocument/2006/relationships/slideLayout" Target="../slideLayouts/slideLayout30.xml"/><Relationship Id="rId31" Type="http://schemas.openxmlformats.org/officeDocument/2006/relationships/slideLayout" Target="../slideLayouts/slideLayout42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Relationship Id="rId22" Type="http://schemas.openxmlformats.org/officeDocument/2006/relationships/slideLayout" Target="../slideLayouts/slideLayout33.xml"/><Relationship Id="rId27" Type="http://schemas.openxmlformats.org/officeDocument/2006/relationships/slideLayout" Target="../slideLayouts/slideLayout38.xml"/><Relationship Id="rId30" Type="http://schemas.openxmlformats.org/officeDocument/2006/relationships/slideLayout" Target="../slideLayouts/slideLayout41.xml"/><Relationship Id="rId35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>
            <a:spLocks noGrp="1"/>
          </p:cNvSpPr>
          <p:nvPr>
            <p:ph type="title"/>
          </p:nvPr>
        </p:nvSpPr>
        <p:spPr>
          <a:xfrm>
            <a:off x="415600" y="593366"/>
            <a:ext cx="11360700" cy="7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2pPr>
            <a:lvl3pPr lvl="2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3pPr>
            <a:lvl4pPr lvl="3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4pPr>
            <a:lvl5pPr lvl="4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5pPr>
            <a:lvl6pPr lvl="5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6pPr>
            <a:lvl7pPr lvl="6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7pPr>
            <a:lvl8pPr lvl="7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8pPr>
            <a:lvl9pPr lvl="8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700" cy="45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3810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Arial"/>
              <a:buChar char="●"/>
              <a:defRPr sz="2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9250" algn="l" rtl="0">
              <a:lnSpc>
                <a:spcPct val="115000"/>
              </a:lnSpc>
              <a:spcBef>
                <a:spcPts val="2100"/>
              </a:spcBef>
              <a:spcAft>
                <a:spcPts val="2100"/>
              </a:spcAft>
              <a:buClr>
                <a:schemeClr val="dk2"/>
              </a:buClr>
              <a:buSzPts val="1900"/>
              <a:buFont typeface="Arial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Google Shape;7;p1"/>
          <p:cNvSpPr txBox="1">
            <a:spLocks noGrp="1"/>
          </p:cNvSpPr>
          <p:nvPr>
            <p:ph type="title"/>
          </p:nvPr>
        </p:nvSpPr>
        <p:spPr>
          <a:xfrm>
            <a:off x="623888" y="417600"/>
            <a:ext cx="10944225" cy="9063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body" idx="1"/>
          </p:nvPr>
        </p:nvSpPr>
        <p:spPr>
          <a:xfrm>
            <a:off x="623888" y="1704975"/>
            <a:ext cx="10944225" cy="42851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cxnSp>
        <p:nvCxnSpPr>
          <p:cNvPr id="9" name="Google Shape;9;p1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0" name="Google Shape;10;p1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pic>
        <p:nvPicPr>
          <p:cNvPr id="11" name="Google Shape;11;p1"/>
          <p:cNvPicPr preferRelativeResize="0"/>
          <p:nvPr/>
        </p:nvPicPr>
        <p:blipFill rotWithShape="1">
          <a:blip r:embed="rId36">
            <a:alphaModFix/>
          </a:blip>
          <a:srcRect/>
          <a:stretch/>
        </p:blipFill>
        <p:spPr>
          <a:xfrm>
            <a:off x="622609" y="6376789"/>
            <a:ext cx="926438" cy="282488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Google Shape;12;p1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82866743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  <p:sldLayoutId id="2147483674" r:id="rId13"/>
    <p:sldLayoutId id="2147483675" r:id="rId14"/>
    <p:sldLayoutId id="2147483676" r:id="rId15"/>
    <p:sldLayoutId id="2147483677" r:id="rId16"/>
    <p:sldLayoutId id="2147483678" r:id="rId17"/>
    <p:sldLayoutId id="2147483679" r:id="rId18"/>
    <p:sldLayoutId id="2147483680" r:id="rId19"/>
    <p:sldLayoutId id="2147483681" r:id="rId20"/>
    <p:sldLayoutId id="2147483682" r:id="rId21"/>
    <p:sldLayoutId id="2147483683" r:id="rId22"/>
    <p:sldLayoutId id="2147483684" r:id="rId23"/>
    <p:sldLayoutId id="2147483685" r:id="rId24"/>
    <p:sldLayoutId id="2147483686" r:id="rId25"/>
    <p:sldLayoutId id="2147483687" r:id="rId26"/>
    <p:sldLayoutId id="2147483688" r:id="rId27"/>
    <p:sldLayoutId id="2147483689" r:id="rId28"/>
    <p:sldLayoutId id="2147483690" r:id="rId29"/>
    <p:sldLayoutId id="2147483691" r:id="rId30"/>
    <p:sldLayoutId id="2147483692" r:id="rId31"/>
    <p:sldLayoutId id="2147483693" r:id="rId32"/>
    <p:sldLayoutId id="2147483694" r:id="rId33"/>
    <p:sldLayoutId id="2147483695" r:id="rId34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5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Shape 5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5" name="Google Shape;515;p72"/>
          <p:cNvSpPr txBox="1">
            <a:spLocks noGrp="1"/>
          </p:cNvSpPr>
          <p:nvPr>
            <p:ph type="ctrTitle"/>
          </p:nvPr>
        </p:nvSpPr>
        <p:spPr>
          <a:xfrm>
            <a:off x="630353" y="1681201"/>
            <a:ext cx="4978400" cy="20632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1052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Times New Roman"/>
              <a:buNone/>
            </a:pPr>
            <a:r>
              <a:rPr lang="pl-PL" sz="3800" b="1" i="0" u="none" strike="noStrike" cap="none" dirty="0" err="1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Grammar</a:t>
            </a:r>
            <a:br>
              <a:rPr lang="pl-PL" dirty="0"/>
            </a:br>
            <a:r>
              <a:rPr lang="pl-PL" dirty="0"/>
              <a:t>C1</a:t>
            </a:r>
            <a:br>
              <a:rPr lang="pl-PL" dirty="0"/>
            </a:br>
            <a:r>
              <a:rPr lang="pl-PL" dirty="0" err="1"/>
              <a:t>comparatives</a:t>
            </a:r>
            <a:r>
              <a:rPr lang="pl-PL" dirty="0"/>
              <a:t> and </a:t>
            </a:r>
            <a:r>
              <a:rPr lang="pl-PL" dirty="0" err="1"/>
              <a:t>superlatives</a:t>
            </a:r>
            <a:endParaRPr sz="3800" b="1" i="0" u="none" strike="noStrike" cap="none" dirty="0">
              <a:solidFill>
                <a:schemeClr val="lt2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519" name="Google Shape;519;p72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fld id="{00000000-1234-1234-1234-123412341234}" type="slidenum">
              <a:rPr kumimoji="0" lang="en-GB" sz="800" b="1" i="0" u="none" strike="noStrike" kern="0" cap="none" spc="0" normalizeH="0" baseline="0" noProof="0">
                <a:ln>
                  <a:noFill/>
                </a:ln>
                <a:solidFill>
                  <a:srgbClr val="003057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t>1</a:t>
            </a:fld>
            <a:endParaRPr kumimoji="0" sz="800" b="1" i="0" u="none" strike="noStrike" kern="0" cap="none" spc="0" normalizeH="0" baseline="0" noProof="0">
              <a:ln>
                <a:noFill/>
              </a:ln>
              <a:solidFill>
                <a:srgbClr val="003057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522" name="Google Shape;522;p72"/>
          <p:cNvCxnSpPr/>
          <p:nvPr/>
        </p:nvCxnSpPr>
        <p:spPr>
          <a:xfrm>
            <a:off x="11339674" y="6520813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8C61F1FC-170E-49C8-A65C-9763D1CAD39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257" y="170583"/>
            <a:ext cx="1629740" cy="1287157"/>
          </a:xfrm>
          <a:prstGeom prst="rect">
            <a:avLst/>
          </a:prstGeom>
        </p:spPr>
      </p:pic>
      <p:sp>
        <p:nvSpPr>
          <p:cNvPr id="12" name="Google Shape;517;p72">
            <a:extLst>
              <a:ext uri="{FF2B5EF4-FFF2-40B4-BE49-F238E27FC236}">
                <a16:creationId xmlns:a16="http://schemas.microsoft.com/office/drawing/2014/main" id="{89EDBE02-5754-4A66-9722-9C8DE0AC6A09}"/>
              </a:ext>
            </a:extLst>
          </p:cNvPr>
          <p:cNvSpPr txBox="1">
            <a:spLocks noGrp="1"/>
          </p:cNvSpPr>
          <p:nvPr>
            <p:ph type="body" idx="2"/>
          </p:nvPr>
        </p:nvSpPr>
        <p:spPr>
          <a:xfrm>
            <a:off x="626150" y="6371879"/>
            <a:ext cx="5287404" cy="2857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Arial"/>
              <a:buNone/>
            </a:pPr>
            <a:r>
              <a:rPr lang="pl-PL" sz="1800" b="0" i="0" u="none" strike="noStrike" cap="none" dirty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rPr>
              <a:t>2019</a:t>
            </a:r>
            <a:endParaRPr sz="1800" b="0" i="0" u="none" strike="noStrike" cap="none" dirty="0">
              <a:solidFill>
                <a:schemeClr val="lt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" name="Google Shape;516;p72">
            <a:extLst>
              <a:ext uri="{FF2B5EF4-FFF2-40B4-BE49-F238E27FC236}">
                <a16:creationId xmlns:a16="http://schemas.microsoft.com/office/drawing/2014/main" id="{BE80073F-A3F0-4AD1-B0C1-6C85912A7C79}"/>
              </a:ext>
            </a:extLst>
          </p:cNvPr>
          <p:cNvSpPr txBox="1">
            <a:spLocks/>
          </p:cNvSpPr>
          <p:nvPr/>
        </p:nvSpPr>
        <p:spPr>
          <a:xfrm>
            <a:off x="628654" y="4534278"/>
            <a:ext cx="4592145" cy="11307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marR="0" lvl="0" indent="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ctr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ctr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ctr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ctr" rtl="0">
              <a:lnSpc>
                <a:spcPct val="100000"/>
              </a:lnSpc>
              <a:spcBef>
                <a:spcPts val="85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3057"/>
              </a:buClr>
              <a:buSzPts val="1400"/>
              <a:buFont typeface="Arial"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3057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Recommended for</a:t>
            </a:r>
            <a:r>
              <a:rPr kumimoji="0" lang="pl-PL" sz="1800" b="0" i="0" u="none" strike="noStrike" kern="0" cap="none" spc="0" normalizeH="0" baseline="0" noProof="0" dirty="0">
                <a:ln>
                  <a:noFill/>
                </a:ln>
                <a:solidFill>
                  <a:srgbClr val="003057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: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003057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3057"/>
              </a:buClr>
              <a:buSzPts val="1400"/>
              <a:buFont typeface="Arial"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003057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Gold Experience</a:t>
            </a:r>
          </a:p>
          <a:p>
            <a:pPr marL="0" marR="0" lvl="0" indent="0" algn="l" defTabSz="914400" rtl="0" eaLnBrk="1" fontAlgn="auto" latinLnBrk="0" hangingPunct="1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3057"/>
              </a:buClr>
              <a:buSzPts val="1400"/>
              <a:buFont typeface="Arial"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003057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Focus</a:t>
            </a:r>
          </a:p>
          <a:p>
            <a:pPr marL="0" marR="0" lvl="0" indent="0" algn="l" defTabSz="914400" rtl="0" eaLnBrk="1" fontAlgn="auto" latinLnBrk="0" hangingPunct="1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3057"/>
              </a:buClr>
              <a:buSzPts val="1400"/>
              <a:buFont typeface="Arial"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003057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High Note</a:t>
            </a:r>
          </a:p>
          <a:p>
            <a:pPr marL="0" marR="0" lvl="0" indent="0" algn="l" defTabSz="914400" rtl="0" eaLnBrk="1" fontAlgn="auto" latinLnBrk="0" hangingPunct="1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3057"/>
              </a:buClr>
              <a:buSzPts val="1400"/>
              <a:buFont typeface="Arial"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003057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933818375"/>
      </p:ext>
    </p:extLst>
  </p:cSld>
  <p:clrMapOvr>
    <a:masterClrMapping/>
  </p:clrMapOvr>
  <p:transition spd="med">
    <p:fade thruBlk="1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Shape 195"/>
          <p:cNvSpPr txBox="1"/>
          <p:nvPr/>
        </p:nvSpPr>
        <p:spPr>
          <a:xfrm>
            <a:off x="450600" y="229375"/>
            <a:ext cx="10995000" cy="1312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Rokkitt"/>
              <a:buNone/>
            </a:pPr>
            <a:r>
              <a:rPr lang="en-US" sz="4400" b="1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F</a:t>
            </a:r>
            <a:r>
              <a:rPr lang="en-US" sz="4400" b="1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orm</a:t>
            </a:r>
            <a:r>
              <a:rPr lang="en-US" sz="4400" b="1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: 1. </a:t>
            </a:r>
            <a:r>
              <a:rPr lang="en-US" sz="44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comparative/superlative adjectives and adverbs</a:t>
            </a:r>
            <a:endParaRPr sz="4400" b="0" i="0" u="none" strike="noStrike" cap="none" dirty="0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graphicFrame>
        <p:nvGraphicFramePr>
          <p:cNvPr id="197" name="Shape 197"/>
          <p:cNvGraphicFramePr/>
          <p:nvPr/>
        </p:nvGraphicFramePr>
        <p:xfrm>
          <a:off x="2656695" y="2237319"/>
          <a:ext cx="8659050" cy="1746550"/>
        </p:xfrm>
        <a:graphic>
          <a:graphicData uri="http://schemas.openxmlformats.org/drawingml/2006/table">
            <a:tbl>
              <a:tblPr firstRow="1" bandRow="1">
                <a:noFill/>
                <a:tableStyleId>{239AEF4D-A59D-4BFF-8A4C-2C8B32D07A09}</a:tableStyleId>
              </a:tblPr>
              <a:tblGrid>
                <a:gridCol w="44263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2327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497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Open Sans"/>
                        <a:buNone/>
                      </a:pPr>
                      <a:r>
                        <a:rPr lang="en-US" sz="16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Comparatives</a:t>
                      </a:r>
                      <a:endParaRPr sz="1600" b="0" u="none" strike="noStrike" cap="none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00A7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Open Sans"/>
                        <a:buNone/>
                      </a:pPr>
                      <a:r>
                        <a:rPr lang="en-US" sz="16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Superlatives</a:t>
                      </a:r>
                      <a:endParaRPr sz="1600" b="0" u="none" strike="noStrike" cap="none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00A7E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886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Add </a:t>
                      </a:r>
                      <a:r>
                        <a:rPr lang="en-US" sz="1600" i="1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-er. </a:t>
                      </a:r>
                      <a:r>
                        <a:rPr lang="en-US" sz="16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E.g. bigger</a:t>
                      </a:r>
                      <a:endParaRPr sz="1600" u="none" strike="noStrike" cap="none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498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Add </a:t>
                      </a:r>
                      <a:r>
                        <a:rPr lang="en-US" sz="1600" i="1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-est. </a:t>
                      </a:r>
                      <a:r>
                        <a:rPr lang="en-US" sz="16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E.g. the biggest</a:t>
                      </a:r>
                      <a:endParaRPr sz="1600" u="none" strike="noStrike" cap="none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498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886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Add </a:t>
                      </a:r>
                      <a:r>
                        <a:rPr lang="en-US" sz="1600" i="1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more. </a:t>
                      </a:r>
                      <a:r>
                        <a:rPr lang="en-US" sz="16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E.g. more boring</a:t>
                      </a:r>
                      <a:endParaRPr sz="1600" u="none" strike="noStrike" cap="none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149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Add </a:t>
                      </a:r>
                      <a:r>
                        <a:rPr lang="en-US" sz="1600" i="1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most. </a:t>
                      </a:r>
                      <a:r>
                        <a:rPr lang="en-US" sz="16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E.g. the most boring</a:t>
                      </a:r>
                      <a:endParaRPr sz="1600" u="none" strike="noStrike" cap="none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149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437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Drop </a:t>
                      </a:r>
                      <a:r>
                        <a:rPr lang="en-US" sz="1600" i="1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-y</a:t>
                      </a:r>
                      <a:r>
                        <a:rPr lang="en-US" sz="16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, add </a:t>
                      </a:r>
                      <a:r>
                        <a:rPr lang="en-US" sz="1600" i="1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-ier. </a:t>
                      </a:r>
                      <a:r>
                        <a:rPr lang="en-US" sz="16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E.g. friendlier</a:t>
                      </a:r>
                      <a:endParaRPr sz="1600" u="none" strike="noStrike" cap="none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498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 dirty="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Drop </a:t>
                      </a:r>
                      <a:r>
                        <a:rPr lang="en-US" sz="1600" i="1" dirty="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-y, </a:t>
                      </a:r>
                      <a:r>
                        <a:rPr lang="en-US" sz="1600" dirty="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add </a:t>
                      </a:r>
                      <a:r>
                        <a:rPr lang="en-US" sz="1600" i="1" dirty="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-</a:t>
                      </a:r>
                      <a:r>
                        <a:rPr lang="en-US" sz="1600" i="1" dirty="0" err="1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iest</a:t>
                      </a:r>
                      <a:r>
                        <a:rPr lang="en-US" sz="1600" i="1" dirty="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. </a:t>
                      </a:r>
                      <a:r>
                        <a:rPr lang="en-US" sz="1600" dirty="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E.g. the friendliest.</a:t>
                      </a:r>
                      <a:endParaRPr sz="1600" u="none" strike="noStrike" cap="none" dirty="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498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198" name="Shape 198"/>
          <p:cNvSpPr/>
          <p:nvPr/>
        </p:nvSpPr>
        <p:spPr>
          <a:xfrm rot="10800000">
            <a:off x="517525" y="2601350"/>
            <a:ext cx="562200" cy="1366200"/>
          </a:xfrm>
          <a:prstGeom prst="rightBracket">
            <a:avLst>
              <a:gd name="adj" fmla="val 8333"/>
            </a:avLst>
          </a:prstGeom>
          <a:noFill/>
          <a:ln w="19050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99" name="Shape 199"/>
          <p:cNvSpPr txBox="1"/>
          <p:nvPr/>
        </p:nvSpPr>
        <p:spPr>
          <a:xfrm rot="-5400000">
            <a:off x="-359575" y="3217375"/>
            <a:ext cx="1219800" cy="31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>
                <a:latin typeface="Open Sans"/>
                <a:ea typeface="Open Sans"/>
                <a:cs typeface="Open Sans"/>
                <a:sym typeface="Open Sans"/>
              </a:rPr>
              <a:t>Adjectives</a:t>
            </a:r>
            <a:endParaRPr b="1">
              <a:latin typeface="Open Sans"/>
              <a:ea typeface="Open Sans"/>
              <a:cs typeface="Open Sans"/>
              <a:sym typeface="Open Sans"/>
            </a:endParaRPr>
          </a:p>
        </p:txBody>
      </p:sp>
      <p:graphicFrame>
        <p:nvGraphicFramePr>
          <p:cNvPr id="200" name="Shape 200"/>
          <p:cNvGraphicFramePr/>
          <p:nvPr/>
        </p:nvGraphicFramePr>
        <p:xfrm>
          <a:off x="2656695" y="3983869"/>
          <a:ext cx="8659050" cy="1343325"/>
        </p:xfrm>
        <a:graphic>
          <a:graphicData uri="http://schemas.openxmlformats.org/drawingml/2006/table">
            <a:tbl>
              <a:tblPr firstRow="1" bandRow="1">
                <a:noFill/>
                <a:tableStyleId>{239AEF4D-A59D-4BFF-8A4C-2C8B32D07A09}</a:tableStyleId>
              </a:tblPr>
              <a:tblGrid>
                <a:gridCol w="44263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2327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6612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 b="1">
                          <a:solidFill>
                            <a:srgbClr val="FFFFFF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Comparatives</a:t>
                      </a:r>
                      <a:endParaRPr sz="1600" u="none" strike="noStrike" cap="none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lnB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A7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 b="1">
                          <a:solidFill>
                            <a:srgbClr val="FFFFFF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Superlatives</a:t>
                      </a:r>
                      <a:endParaRPr sz="1600" b="1" u="none" strike="noStrike" cap="none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lnB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A7E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886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Add </a:t>
                      </a:r>
                      <a:r>
                        <a:rPr lang="en-US" sz="1600" i="1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more. </a:t>
                      </a:r>
                      <a:r>
                        <a:rPr lang="en-US" sz="16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E.g. more quickly</a:t>
                      </a:r>
                      <a:endParaRPr sz="1600" u="none" strike="noStrike" cap="none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lnT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solidFill>
                      <a:srgbClr val="CBE6F9">
                        <a:alpha val="149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Add </a:t>
                      </a:r>
                      <a:r>
                        <a:rPr lang="en-US" sz="1600" i="1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most. </a:t>
                      </a:r>
                      <a:r>
                        <a:rPr lang="en-US" sz="16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E.g. the most quickly</a:t>
                      </a:r>
                      <a:endParaRPr sz="1600" u="none" strike="noStrike" cap="none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lnT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solidFill>
                      <a:srgbClr val="CBE6F9">
                        <a:alpha val="149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886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Add </a:t>
                      </a:r>
                      <a:r>
                        <a:rPr lang="en-US" sz="1600" i="1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-er. </a:t>
                      </a:r>
                      <a:r>
                        <a:rPr lang="en-US" sz="16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E.g. faster</a:t>
                      </a:r>
                      <a:endParaRPr sz="1600" u="none" strike="noStrike" cap="none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498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 dirty="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Add </a:t>
                      </a:r>
                      <a:r>
                        <a:rPr lang="en-US" sz="1600" i="1" dirty="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-est. </a:t>
                      </a:r>
                      <a:r>
                        <a:rPr lang="en-US" sz="1600" dirty="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E.g. the fastest</a:t>
                      </a:r>
                      <a:endParaRPr sz="1600" u="none" strike="noStrike" cap="none" dirty="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498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201" name="Shape 201"/>
          <p:cNvSpPr txBox="1"/>
          <p:nvPr/>
        </p:nvSpPr>
        <p:spPr>
          <a:xfrm>
            <a:off x="1461175" y="2683175"/>
            <a:ext cx="1156500" cy="369300"/>
          </a:xfrm>
          <a:prstGeom prst="rect">
            <a:avLst/>
          </a:prstGeom>
          <a:gradFill>
            <a:gsLst>
              <a:gs pos="0">
                <a:srgbClr val="BBBBBB"/>
              </a:gs>
              <a:gs pos="35000">
                <a:srgbClr val="CFCFCF"/>
              </a:gs>
              <a:gs pos="100000">
                <a:srgbClr val="EDEDED"/>
              </a:gs>
            </a:gsLst>
            <a:lin ang="16200038" scaled="0"/>
          </a:gra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Open Sans"/>
              <a:buNone/>
            </a:pPr>
            <a:r>
              <a:rPr lang="en-US" sz="16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1 syllable</a:t>
            </a:r>
            <a:endParaRPr sz="1600" b="0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02" name="Shape 202"/>
          <p:cNvSpPr txBox="1"/>
          <p:nvPr/>
        </p:nvSpPr>
        <p:spPr>
          <a:xfrm>
            <a:off x="1190325" y="3516450"/>
            <a:ext cx="1416600" cy="552300"/>
          </a:xfrm>
          <a:prstGeom prst="rect">
            <a:avLst/>
          </a:prstGeom>
          <a:gradFill>
            <a:gsLst>
              <a:gs pos="0">
                <a:srgbClr val="BBBBBB"/>
              </a:gs>
              <a:gs pos="35000">
                <a:srgbClr val="CFCFCF"/>
              </a:gs>
              <a:gs pos="100000">
                <a:srgbClr val="EDEDED"/>
              </a:gs>
            </a:gsLst>
            <a:lin ang="16200038" scaled="0"/>
          </a:gra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Open Sans"/>
              <a:buNone/>
            </a:pPr>
            <a:r>
              <a:rPr lang="en-US" sz="16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2 syllables ending in -ly</a:t>
            </a:r>
            <a:endParaRPr sz="1600" b="0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03" name="Shape 203"/>
          <p:cNvSpPr txBox="1"/>
          <p:nvPr/>
        </p:nvSpPr>
        <p:spPr>
          <a:xfrm>
            <a:off x="1190325" y="3099800"/>
            <a:ext cx="1416600" cy="369300"/>
          </a:xfrm>
          <a:prstGeom prst="rect">
            <a:avLst/>
          </a:prstGeom>
          <a:gradFill>
            <a:gsLst>
              <a:gs pos="0">
                <a:srgbClr val="BBBBBB"/>
              </a:gs>
              <a:gs pos="35000">
                <a:srgbClr val="CFCFCF"/>
              </a:gs>
              <a:gs pos="100000">
                <a:srgbClr val="EDEDED"/>
              </a:gs>
            </a:gsLst>
            <a:lin ang="16200038" scaled="0"/>
          </a:gra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Open Sans"/>
              <a:buNone/>
            </a:pPr>
            <a:r>
              <a:rPr lang="en-US" sz="16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2 + syllables</a:t>
            </a:r>
            <a:endParaRPr sz="1600" b="0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04" name="Shape 204"/>
          <p:cNvSpPr/>
          <p:nvPr/>
        </p:nvSpPr>
        <p:spPr>
          <a:xfrm rot="10800000">
            <a:off x="539375" y="4051250"/>
            <a:ext cx="562200" cy="1318800"/>
          </a:xfrm>
          <a:prstGeom prst="rightBracket">
            <a:avLst>
              <a:gd name="adj" fmla="val 8333"/>
            </a:avLst>
          </a:prstGeom>
          <a:noFill/>
          <a:ln w="19050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05" name="Shape 205"/>
          <p:cNvSpPr txBox="1"/>
          <p:nvPr/>
        </p:nvSpPr>
        <p:spPr>
          <a:xfrm rot="-5400000">
            <a:off x="-315900" y="4527850"/>
            <a:ext cx="1219800" cy="31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>
                <a:latin typeface="Open Sans"/>
                <a:ea typeface="Open Sans"/>
                <a:cs typeface="Open Sans"/>
                <a:sym typeface="Open Sans"/>
              </a:rPr>
              <a:t>Adverbs</a:t>
            </a:r>
            <a:endParaRPr b="1"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06" name="Shape 206"/>
          <p:cNvSpPr txBox="1"/>
          <p:nvPr/>
        </p:nvSpPr>
        <p:spPr>
          <a:xfrm>
            <a:off x="934750" y="4799275"/>
            <a:ext cx="1672200" cy="552300"/>
          </a:xfrm>
          <a:prstGeom prst="rect">
            <a:avLst/>
          </a:prstGeom>
          <a:gradFill>
            <a:gsLst>
              <a:gs pos="0">
                <a:srgbClr val="BBBBBB"/>
              </a:gs>
              <a:gs pos="35000">
                <a:srgbClr val="CFCFCF"/>
              </a:gs>
              <a:gs pos="100000">
                <a:srgbClr val="EDEDED"/>
              </a:gs>
            </a:gsLst>
            <a:lin ang="16200038" scaled="0"/>
          </a:gra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Open Sans"/>
              <a:buNone/>
            </a:pPr>
            <a:r>
              <a:rPr lang="en-US" sz="16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Same form as the adjective</a:t>
            </a:r>
            <a:endParaRPr sz="1600" b="0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07" name="Shape 207"/>
          <p:cNvSpPr txBox="1"/>
          <p:nvPr/>
        </p:nvSpPr>
        <p:spPr>
          <a:xfrm>
            <a:off x="1190350" y="4350000"/>
            <a:ext cx="1416600" cy="369300"/>
          </a:xfrm>
          <a:prstGeom prst="rect">
            <a:avLst/>
          </a:prstGeom>
          <a:gradFill>
            <a:gsLst>
              <a:gs pos="0">
                <a:srgbClr val="BBBBBB"/>
              </a:gs>
              <a:gs pos="35000">
                <a:srgbClr val="CFCFCF"/>
              </a:gs>
              <a:gs pos="100000">
                <a:srgbClr val="EDEDED"/>
              </a:gs>
            </a:gsLst>
            <a:lin ang="16200038" scaled="0"/>
          </a:gra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Open Sans"/>
              <a:buNone/>
            </a:pPr>
            <a:r>
              <a:rPr lang="en-US" sz="16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Ending in -ly</a:t>
            </a:r>
            <a:endParaRPr sz="1600" b="0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208" name="Shape 20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0546149" y="275575"/>
            <a:ext cx="1219800" cy="1219800"/>
          </a:xfrm>
          <a:prstGeom prst="rect">
            <a:avLst/>
          </a:prstGeom>
          <a:noFill/>
          <a:ln>
            <a:noFill/>
          </a:ln>
        </p:spPr>
      </p:pic>
      <p:sp>
        <p:nvSpPr>
          <p:cNvPr id="209" name="Shape 209"/>
          <p:cNvSpPr/>
          <p:nvPr/>
        </p:nvSpPr>
        <p:spPr>
          <a:xfrm>
            <a:off x="7392300" y="1033325"/>
            <a:ext cx="2317800" cy="940800"/>
          </a:xfrm>
          <a:prstGeom prst="wedgeRoundRectCallout">
            <a:avLst>
              <a:gd name="adj1" fmla="val 83784"/>
              <a:gd name="adj2" fmla="val -53396"/>
              <a:gd name="adj3" fmla="val 16667"/>
            </a:avLst>
          </a:prstGeom>
          <a:solidFill>
            <a:srgbClr val="F49C4E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"/>
              <a:buFont typeface="Open Sans"/>
              <a:buNone/>
            </a:pPr>
            <a:r>
              <a:rPr lang="en-US" sz="12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Look at some more examples to help you. </a:t>
            </a:r>
            <a:endParaRPr sz="1200"/>
          </a:p>
        </p:txBody>
      </p:sp>
      <p:sp>
        <p:nvSpPr>
          <p:cNvPr id="210" name="Shape 210"/>
          <p:cNvSpPr/>
          <p:nvPr/>
        </p:nvSpPr>
        <p:spPr>
          <a:xfrm>
            <a:off x="2874950" y="5488100"/>
            <a:ext cx="9143100" cy="449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B4686"/>
              </a:buClr>
              <a:buSzPts val="500"/>
              <a:buFont typeface="Open Sans"/>
              <a:buNone/>
            </a:pPr>
            <a:r>
              <a:rPr lang="en-US" sz="1800">
                <a:solidFill>
                  <a:srgbClr val="1B4686"/>
                </a:solidFill>
                <a:latin typeface="Open Sans"/>
                <a:ea typeface="Open Sans"/>
                <a:cs typeface="Open Sans"/>
                <a:sym typeface="Open Sans"/>
              </a:rPr>
              <a:t>Tom’s house is bigger than mine. Tom’s house is the biggest. </a:t>
            </a:r>
            <a:endParaRPr sz="1800" b="0" i="0" u="none" strike="noStrike" cap="none">
              <a:solidFill>
                <a:srgbClr val="1B4686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11" name="Shape 211"/>
          <p:cNvSpPr/>
          <p:nvPr/>
        </p:nvSpPr>
        <p:spPr>
          <a:xfrm>
            <a:off x="1690951" y="5522740"/>
            <a:ext cx="9143100" cy="449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B4686"/>
              </a:buClr>
              <a:buSzPts val="500"/>
              <a:buFont typeface="Open Sans"/>
              <a:buNone/>
            </a:pPr>
            <a:r>
              <a:rPr lang="en-US" sz="1800" dirty="0">
                <a:solidFill>
                  <a:srgbClr val="1B4686"/>
                </a:solidFill>
                <a:latin typeface="Open Sans"/>
                <a:ea typeface="Open Sans"/>
                <a:cs typeface="Open Sans"/>
                <a:sym typeface="Open Sans"/>
              </a:rPr>
              <a:t>This football match is more boring than yesterday’s. This football match is the most boring of the year.</a:t>
            </a:r>
            <a:endParaRPr sz="1800" b="0" i="0" u="none" strike="noStrike" cap="none" dirty="0">
              <a:solidFill>
                <a:srgbClr val="1B4686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12" name="Shape 212"/>
          <p:cNvSpPr/>
          <p:nvPr/>
        </p:nvSpPr>
        <p:spPr>
          <a:xfrm>
            <a:off x="1770850" y="5526886"/>
            <a:ext cx="9143100" cy="449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B4686"/>
              </a:buClr>
              <a:buSzPts val="500"/>
              <a:buFont typeface="Open Sans"/>
              <a:buNone/>
            </a:pPr>
            <a:r>
              <a:rPr lang="en-US" sz="1800" dirty="0">
                <a:solidFill>
                  <a:srgbClr val="1B4686"/>
                </a:solidFill>
                <a:latin typeface="Open Sans"/>
                <a:ea typeface="Open Sans"/>
                <a:cs typeface="Open Sans"/>
                <a:sym typeface="Open Sans"/>
              </a:rPr>
              <a:t>Her sister is friendlier than her brother. Her sister is the friendliest girl in the class.</a:t>
            </a:r>
            <a:endParaRPr sz="1800" b="0" i="0" u="none" strike="noStrike" cap="none" dirty="0">
              <a:solidFill>
                <a:srgbClr val="1B4686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13" name="Shape 213"/>
          <p:cNvSpPr/>
          <p:nvPr/>
        </p:nvSpPr>
        <p:spPr>
          <a:xfrm>
            <a:off x="2322900" y="5526886"/>
            <a:ext cx="9143100" cy="449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B4686"/>
              </a:buClr>
              <a:buSzPts val="500"/>
              <a:buFont typeface="Open Sans"/>
              <a:buNone/>
            </a:pPr>
            <a:r>
              <a:rPr lang="en-US" sz="1800" dirty="0">
                <a:solidFill>
                  <a:srgbClr val="1B4686"/>
                </a:solidFill>
                <a:latin typeface="Open Sans"/>
                <a:ea typeface="Open Sans"/>
                <a:cs typeface="Open Sans"/>
                <a:sym typeface="Open Sans"/>
              </a:rPr>
              <a:t>He runs more quickly than Jim. He runs the most quickly of all his classmates.</a:t>
            </a:r>
            <a:endParaRPr sz="1800" b="0" i="0" u="none" strike="noStrike" cap="none" dirty="0">
              <a:solidFill>
                <a:srgbClr val="1B4686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14" name="Shape 214"/>
          <p:cNvSpPr/>
          <p:nvPr/>
        </p:nvSpPr>
        <p:spPr>
          <a:xfrm>
            <a:off x="2656695" y="5471702"/>
            <a:ext cx="9143100" cy="449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B4686"/>
              </a:buClr>
              <a:buSzPts val="500"/>
              <a:buFont typeface="Open Sans"/>
              <a:buNone/>
            </a:pPr>
            <a:r>
              <a:rPr lang="en-US" sz="1800" dirty="0">
                <a:solidFill>
                  <a:srgbClr val="1B4686"/>
                </a:solidFill>
                <a:latin typeface="Open Sans"/>
                <a:ea typeface="Open Sans"/>
                <a:cs typeface="Open Sans"/>
                <a:sym typeface="Open Sans"/>
              </a:rPr>
              <a:t>My car drives faster than yours. My car drives the fastest of all the other cars.</a:t>
            </a:r>
            <a:endParaRPr sz="1800" b="0" i="0" u="none" strike="noStrike" cap="none" dirty="0">
              <a:solidFill>
                <a:srgbClr val="1B4686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2" name="Google Shape;65;p15">
            <a:extLst>
              <a:ext uri="{FF2B5EF4-FFF2-40B4-BE49-F238E27FC236}">
                <a16:creationId xmlns:a16="http://schemas.microsoft.com/office/drawing/2014/main" id="{E5B2482E-7B04-40D8-A3E0-606FEF57AA4F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</a:t>
            </a:r>
            <a:r>
              <a:rPr lang="pl-PL" dirty="0"/>
              <a:t>9</a:t>
            </a:r>
            <a:r>
              <a:rPr lang="en-US" dirty="0"/>
              <a:t> by Pearson Education      Gold Experience </a:t>
            </a:r>
            <a:r>
              <a:rPr lang="pl-PL" dirty="0"/>
              <a:t>| Focus | High </a:t>
            </a:r>
            <a:r>
              <a:rPr lang="pl-PL" dirty="0" err="1"/>
              <a:t>Note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1000"/>
                                        <p:tgtEl>
                                          <p:spTgt spid="2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1000"/>
                                        <p:tgtEl>
                                          <p:spTgt spid="2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/>
                                        <p:tgtEl>
                                          <p:spTgt spid="2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9" dur="1000"/>
                                        <p:tgtEl>
                                          <p:spTgt spid="2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1000"/>
                                        <p:tgtEl>
                                          <p:spTgt spid="2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4" dur="1000"/>
                                        <p:tgtEl>
                                          <p:spTgt spid="2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2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1000"/>
                                        <p:tgtEl>
                                          <p:spTgt spid="2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9" dur="1000"/>
                                        <p:tgtEl>
                                          <p:spTgt spid="2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1000"/>
                                        <p:tgtEl>
                                          <p:spTgt spid="2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84" dur="1000"/>
                                        <p:tgtEl>
                                          <p:spTgt spid="2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Shape 219"/>
          <p:cNvSpPr txBox="1"/>
          <p:nvPr/>
        </p:nvSpPr>
        <p:spPr>
          <a:xfrm>
            <a:off x="450600" y="229375"/>
            <a:ext cx="10995000" cy="1312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Rokkitt"/>
              <a:buNone/>
            </a:pPr>
            <a:r>
              <a:rPr lang="en-US" sz="4400" b="1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F</a:t>
            </a:r>
            <a:r>
              <a:rPr lang="en-US" sz="4400" b="1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orm</a:t>
            </a:r>
            <a:r>
              <a:rPr lang="en-US" sz="4400" b="1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: 1. </a:t>
            </a:r>
            <a:r>
              <a:rPr lang="en-US" sz="44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comparative/superlative adjectives and adverbs</a:t>
            </a:r>
            <a:endParaRPr sz="4400" b="0" i="0" u="none" strike="noStrike" cap="none" dirty="0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221" name="Shape 22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0546149" y="275575"/>
            <a:ext cx="1219800" cy="1219800"/>
          </a:xfrm>
          <a:prstGeom prst="rect">
            <a:avLst/>
          </a:prstGeom>
          <a:noFill/>
          <a:ln>
            <a:noFill/>
          </a:ln>
        </p:spPr>
      </p:pic>
      <p:sp>
        <p:nvSpPr>
          <p:cNvPr id="222" name="Shape 222"/>
          <p:cNvSpPr/>
          <p:nvPr/>
        </p:nvSpPr>
        <p:spPr>
          <a:xfrm>
            <a:off x="7196050" y="1033325"/>
            <a:ext cx="2514000" cy="940800"/>
          </a:xfrm>
          <a:prstGeom prst="wedgeRoundRectCallout">
            <a:avLst>
              <a:gd name="adj1" fmla="val 83784"/>
              <a:gd name="adj2" fmla="val -53396"/>
              <a:gd name="adj3" fmla="val 16667"/>
            </a:avLst>
          </a:prstGeom>
          <a:solidFill>
            <a:srgbClr val="F49C4E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"/>
              <a:buFont typeface="Open Sans"/>
              <a:buNone/>
            </a:pPr>
            <a:r>
              <a:rPr lang="en-US" sz="12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Don’t forget that when adjectives/adverbs have 1 syllable, sometimes we double the consonant. E.g. big &gt; bigger, tall &gt; taller.</a:t>
            </a:r>
            <a:endParaRPr sz="1200"/>
          </a:p>
        </p:txBody>
      </p:sp>
      <p:sp>
        <p:nvSpPr>
          <p:cNvPr id="223" name="Shape 223"/>
          <p:cNvSpPr txBox="1"/>
          <p:nvPr/>
        </p:nvSpPr>
        <p:spPr>
          <a:xfrm>
            <a:off x="385650" y="2054825"/>
            <a:ext cx="11059800" cy="3078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There are some common irregular comparative/superlative adjectives. </a:t>
            </a:r>
            <a:endParaRPr sz="1400" b="0" i="1" u="none" strike="noStrike" cap="non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24" name="Shape 224"/>
          <p:cNvSpPr/>
          <p:nvPr/>
        </p:nvSpPr>
        <p:spPr>
          <a:xfrm>
            <a:off x="499050" y="3396200"/>
            <a:ext cx="8499900" cy="60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B4686"/>
              </a:buClr>
              <a:buSzPts val="500"/>
              <a:buFont typeface="Open Sans"/>
              <a:buNone/>
            </a:pPr>
            <a:r>
              <a:rPr lang="en-US" sz="1600">
                <a:solidFill>
                  <a:srgbClr val="1B4686"/>
                </a:solidFill>
                <a:latin typeface="Open Sans"/>
                <a:ea typeface="Open Sans"/>
                <a:cs typeface="Open Sans"/>
                <a:sym typeface="Open Sans"/>
              </a:rPr>
              <a:t>e.g. well - better - the best, badly - worse - the worst</a:t>
            </a:r>
            <a:endParaRPr sz="1600" b="0" i="0" u="none" strike="noStrike" cap="none">
              <a:solidFill>
                <a:srgbClr val="1B4686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25" name="Shape 225"/>
          <p:cNvSpPr/>
          <p:nvPr/>
        </p:nvSpPr>
        <p:spPr>
          <a:xfrm>
            <a:off x="531600" y="2416600"/>
            <a:ext cx="8580900" cy="60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B4686"/>
              </a:buClr>
              <a:buSzPts val="500"/>
              <a:buFont typeface="Open Sans"/>
              <a:buNone/>
            </a:pPr>
            <a:r>
              <a:rPr lang="en-US" sz="1600">
                <a:solidFill>
                  <a:srgbClr val="1B4686"/>
                </a:solidFill>
                <a:latin typeface="Open Sans"/>
                <a:ea typeface="Open Sans"/>
                <a:cs typeface="Open Sans"/>
                <a:sym typeface="Open Sans"/>
              </a:rPr>
              <a:t>e.g. good - better - the best, bad - worse - the worst, far - further - the furthest, </a:t>
            </a:r>
            <a:endParaRPr sz="1600">
              <a:solidFill>
                <a:srgbClr val="1B4686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B4686"/>
              </a:buClr>
              <a:buSzPts val="500"/>
              <a:buFont typeface="Open Sans"/>
              <a:buNone/>
            </a:pPr>
            <a:r>
              <a:rPr lang="en-US" sz="1600">
                <a:solidFill>
                  <a:srgbClr val="1B4686"/>
                </a:solidFill>
                <a:latin typeface="Open Sans"/>
                <a:ea typeface="Open Sans"/>
                <a:cs typeface="Open Sans"/>
                <a:sym typeface="Open Sans"/>
              </a:rPr>
              <a:t>little - less - the least, much/many - more - the most</a:t>
            </a:r>
            <a:endParaRPr sz="1600" b="0" i="0" u="none" strike="noStrike" cap="none">
              <a:solidFill>
                <a:srgbClr val="1B4686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26" name="Shape 226"/>
          <p:cNvSpPr/>
          <p:nvPr/>
        </p:nvSpPr>
        <p:spPr>
          <a:xfrm>
            <a:off x="458550" y="4333525"/>
            <a:ext cx="8580900" cy="60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B4686"/>
              </a:buClr>
              <a:buSzPts val="500"/>
              <a:buFont typeface="Open Sans"/>
              <a:buNone/>
            </a:pPr>
            <a:r>
              <a:rPr lang="en-US" sz="1600">
                <a:solidFill>
                  <a:srgbClr val="1B4686"/>
                </a:solidFill>
                <a:latin typeface="Open Sans"/>
                <a:ea typeface="Open Sans"/>
                <a:cs typeface="Open Sans"/>
                <a:sym typeface="Open Sans"/>
              </a:rPr>
              <a:t>e.g. less fierce, less harmful, less reasonable</a:t>
            </a:r>
            <a:endParaRPr sz="1600" b="0" i="0" u="none" strike="noStrike" cap="none">
              <a:solidFill>
                <a:srgbClr val="1B4686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27" name="Shape 227"/>
          <p:cNvSpPr txBox="1"/>
          <p:nvPr/>
        </p:nvSpPr>
        <p:spPr>
          <a:xfrm>
            <a:off x="385650" y="2999925"/>
            <a:ext cx="11059800" cy="3078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And some common irregular adverbs too.</a:t>
            </a:r>
            <a:endParaRPr sz="1400" b="0" i="1" u="none" strike="noStrike" cap="non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28" name="Shape 228"/>
          <p:cNvSpPr txBox="1"/>
          <p:nvPr/>
        </p:nvSpPr>
        <p:spPr>
          <a:xfrm>
            <a:off x="385650" y="3848875"/>
            <a:ext cx="11059800" cy="3078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We can use less/the least instead of more/the most with most adjectives/adverbs regardless of the number of syllables.</a:t>
            </a:r>
            <a:endParaRPr sz="1400" b="0" i="1" u="none" strike="noStrike" cap="non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29" name="Shape 229"/>
          <p:cNvSpPr txBox="1"/>
          <p:nvPr/>
        </p:nvSpPr>
        <p:spPr>
          <a:xfrm>
            <a:off x="385650" y="4755125"/>
            <a:ext cx="11059800" cy="3078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When you use these comparatives in the </a:t>
            </a:r>
            <a:r>
              <a:rPr lang="en-US" i="1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...than… </a:t>
            </a:r>
            <a:r>
              <a:rPr lang="en-US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structure, you can modify them by using adverbs:</a:t>
            </a:r>
            <a:endParaRPr sz="1400" b="0" u="none" strike="noStrike" cap="non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30" name="Shape 230"/>
          <p:cNvSpPr/>
          <p:nvPr/>
        </p:nvSpPr>
        <p:spPr>
          <a:xfrm>
            <a:off x="2577125" y="5581038"/>
            <a:ext cx="8499900" cy="60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B4686"/>
              </a:buClr>
              <a:buSzPts val="500"/>
              <a:buFont typeface="Open Sans"/>
              <a:buNone/>
            </a:pPr>
            <a:r>
              <a:rPr lang="en-US" sz="2400">
                <a:solidFill>
                  <a:srgbClr val="C00000"/>
                </a:solidFill>
                <a:latin typeface="Open Sans"/>
                <a:ea typeface="Open Sans"/>
                <a:cs typeface="Open Sans"/>
                <a:sym typeface="Open Sans"/>
              </a:rPr>
              <a:t>Laura is					more friendly than her sister.</a:t>
            </a:r>
            <a:endParaRPr sz="2400" b="0" i="0" u="none" strike="noStrike" cap="none">
              <a:solidFill>
                <a:srgbClr val="C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231" name="Shape 231"/>
          <p:cNvCxnSpPr/>
          <p:nvPr/>
        </p:nvCxnSpPr>
        <p:spPr>
          <a:xfrm>
            <a:off x="5277906" y="5100158"/>
            <a:ext cx="0" cy="1515000"/>
          </a:xfrm>
          <a:prstGeom prst="straightConnector1">
            <a:avLst/>
          </a:prstGeom>
          <a:noFill/>
          <a:ln w="9525" cap="flat" cmpd="sng">
            <a:solidFill>
              <a:srgbClr val="FDA739"/>
            </a:solidFill>
            <a:prstDash val="solid"/>
            <a:round/>
            <a:headEnd type="triangle" w="med" len="med"/>
            <a:tailEnd type="triangle" w="med" len="med"/>
          </a:ln>
        </p:spPr>
      </p:cxnSp>
      <p:sp>
        <p:nvSpPr>
          <p:cNvPr id="232" name="Shape 232"/>
          <p:cNvSpPr txBox="1"/>
          <p:nvPr/>
        </p:nvSpPr>
        <p:spPr>
          <a:xfrm>
            <a:off x="4326500" y="5060275"/>
            <a:ext cx="7077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>
                <a:solidFill>
                  <a:srgbClr val="C00000"/>
                </a:solidFill>
                <a:latin typeface="Open Sans"/>
                <a:ea typeface="Open Sans"/>
                <a:cs typeface="Open Sans"/>
                <a:sym typeface="Open Sans"/>
              </a:rPr>
              <a:t>a lot</a:t>
            </a:r>
            <a:endParaRPr sz="1600">
              <a:solidFill>
                <a:srgbClr val="C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33" name="Shape 233"/>
          <p:cNvSpPr txBox="1"/>
          <p:nvPr/>
        </p:nvSpPr>
        <p:spPr>
          <a:xfrm>
            <a:off x="4326500" y="5389650"/>
            <a:ext cx="7077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>
                <a:solidFill>
                  <a:srgbClr val="C00000"/>
                </a:solidFill>
                <a:latin typeface="Open Sans"/>
                <a:ea typeface="Open Sans"/>
                <a:cs typeface="Open Sans"/>
                <a:sym typeface="Open Sans"/>
              </a:rPr>
              <a:t>far</a:t>
            </a:r>
            <a:endParaRPr sz="1600">
              <a:solidFill>
                <a:srgbClr val="C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34" name="Shape 234"/>
          <p:cNvSpPr txBox="1"/>
          <p:nvPr/>
        </p:nvSpPr>
        <p:spPr>
          <a:xfrm>
            <a:off x="4291100" y="5675100"/>
            <a:ext cx="7785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>
                <a:solidFill>
                  <a:srgbClr val="C00000"/>
                </a:solidFill>
                <a:latin typeface="Open Sans"/>
                <a:ea typeface="Open Sans"/>
                <a:cs typeface="Open Sans"/>
                <a:sym typeface="Open Sans"/>
              </a:rPr>
              <a:t>much</a:t>
            </a:r>
            <a:endParaRPr sz="1600">
              <a:solidFill>
                <a:srgbClr val="C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35" name="Shape 235"/>
          <p:cNvSpPr txBox="1"/>
          <p:nvPr/>
        </p:nvSpPr>
        <p:spPr>
          <a:xfrm>
            <a:off x="4326500" y="5966525"/>
            <a:ext cx="7077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>
                <a:solidFill>
                  <a:srgbClr val="C00000"/>
                </a:solidFill>
                <a:latin typeface="Open Sans"/>
                <a:ea typeface="Open Sans"/>
                <a:cs typeface="Open Sans"/>
                <a:sym typeface="Open Sans"/>
              </a:rPr>
              <a:t>a bit</a:t>
            </a:r>
            <a:endParaRPr sz="1600">
              <a:solidFill>
                <a:srgbClr val="C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36" name="Shape 236"/>
          <p:cNvSpPr txBox="1"/>
          <p:nvPr/>
        </p:nvSpPr>
        <p:spPr>
          <a:xfrm>
            <a:off x="4211500" y="6289925"/>
            <a:ext cx="8913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>
                <a:solidFill>
                  <a:srgbClr val="C00000"/>
                </a:solidFill>
                <a:latin typeface="Open Sans"/>
                <a:ea typeface="Open Sans"/>
                <a:cs typeface="Open Sans"/>
                <a:sym typeface="Open Sans"/>
              </a:rPr>
              <a:t>slightly</a:t>
            </a:r>
            <a:endParaRPr sz="1600">
              <a:solidFill>
                <a:srgbClr val="C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0" name="Google Shape;65;p15">
            <a:extLst>
              <a:ext uri="{FF2B5EF4-FFF2-40B4-BE49-F238E27FC236}">
                <a16:creationId xmlns:a16="http://schemas.microsoft.com/office/drawing/2014/main" id="{2E0031AF-7787-4832-A598-7A3A7D87361A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275336" y="6556967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</a:t>
            </a:r>
            <a:r>
              <a:rPr lang="pl-PL" dirty="0"/>
              <a:t>9</a:t>
            </a:r>
            <a:r>
              <a:rPr lang="en-US" dirty="0"/>
              <a:t> by Pearson Education      Gold Experience </a:t>
            </a:r>
            <a:r>
              <a:rPr lang="pl-PL" dirty="0"/>
              <a:t>| Focus | High </a:t>
            </a:r>
            <a:r>
              <a:rPr lang="pl-PL" dirty="0" err="1"/>
              <a:t>Note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2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2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2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2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2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2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BE6F9"/>
        </a:solidFill>
        <a:effectLst/>
      </p:bgPr>
    </p:bg>
    <p:spTree>
      <p:nvGrpSpPr>
        <p:cNvPr id="1" name="Shape 2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Shape 241"/>
          <p:cNvSpPr txBox="1"/>
          <p:nvPr/>
        </p:nvSpPr>
        <p:spPr>
          <a:xfrm>
            <a:off x="450600" y="229375"/>
            <a:ext cx="10995000" cy="1312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Rokkitt"/>
              <a:buNone/>
            </a:pPr>
            <a:r>
              <a:rPr lang="en-US" sz="4400" b="1" i="0" u="none" strike="noStrike" cap="none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F</a:t>
            </a:r>
            <a:r>
              <a:rPr lang="en-US" sz="4400" b="1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orm</a:t>
            </a:r>
            <a:r>
              <a:rPr lang="en-US" sz="4400" b="1" i="0" u="none" strike="noStrike" cap="none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: 2. </a:t>
            </a:r>
            <a:r>
              <a:rPr lang="en-US" sz="4400" i="1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as...as; the more… the more</a:t>
            </a:r>
            <a:endParaRPr sz="4400" b="0" i="1" u="none" strike="noStrike" cap="none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43" name="Shape 243"/>
          <p:cNvSpPr txBox="1"/>
          <p:nvPr/>
        </p:nvSpPr>
        <p:spPr>
          <a:xfrm>
            <a:off x="450600" y="857420"/>
            <a:ext cx="10491900" cy="40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E3611"/>
              </a:buClr>
              <a:buSzPts val="500"/>
              <a:buFont typeface="Open Sans"/>
              <a:buNone/>
            </a:pPr>
            <a:r>
              <a:rPr lang="en-US" sz="200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Look at the examples below and answer the questions. </a:t>
            </a:r>
            <a:endParaRPr sz="2000" b="1" i="0" u="none" strike="noStrike" cap="none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44" name="Shape 244"/>
          <p:cNvSpPr txBox="1"/>
          <p:nvPr/>
        </p:nvSpPr>
        <p:spPr>
          <a:xfrm>
            <a:off x="450592" y="5748175"/>
            <a:ext cx="651408" cy="369300"/>
          </a:xfrm>
          <a:prstGeom prst="rect">
            <a:avLst/>
          </a:prstGeom>
          <a:gradFill>
            <a:gsLst>
              <a:gs pos="0">
                <a:srgbClr val="BBBBBB"/>
              </a:gs>
              <a:gs pos="35000">
                <a:srgbClr val="CFCFCF"/>
              </a:gs>
              <a:gs pos="100000">
                <a:srgbClr val="EDEDED"/>
              </a:gs>
            </a:gsLst>
            <a:lin ang="16200038" scaled="0"/>
          </a:gra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Open Sans"/>
              <a:buNone/>
            </a:pPr>
            <a:r>
              <a:rPr lang="en-US" sz="1600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The</a:t>
            </a:r>
            <a:endParaRPr sz="1600" b="0" i="0" u="none" strike="noStrike" cap="none" dirty="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45" name="Shape 245"/>
          <p:cNvSpPr/>
          <p:nvPr/>
        </p:nvSpPr>
        <p:spPr>
          <a:xfrm>
            <a:off x="639175" y="1541575"/>
            <a:ext cx="8499900" cy="877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B4686"/>
              </a:buClr>
              <a:buSzPts val="1800"/>
              <a:buFont typeface="Open Sans"/>
              <a:buAutoNum type="alphaUcPeriod"/>
            </a:pPr>
            <a:r>
              <a:rPr lang="en-US" sz="1800">
                <a:solidFill>
                  <a:srgbClr val="1B4686"/>
                </a:solidFill>
                <a:latin typeface="Open Sans"/>
                <a:ea typeface="Open Sans"/>
                <a:cs typeface="Open Sans"/>
                <a:sym typeface="Open Sans"/>
              </a:rPr>
              <a:t>Jimmy isn’t as hard-working as Mike.</a:t>
            </a:r>
            <a:endParaRPr sz="1800">
              <a:solidFill>
                <a:srgbClr val="1B4686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4572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B4686"/>
              </a:buClr>
              <a:buSzPts val="1800"/>
              <a:buFont typeface="Open Sans"/>
              <a:buAutoNum type="alphaUcPeriod"/>
            </a:pPr>
            <a:r>
              <a:rPr lang="en-US" sz="1800">
                <a:solidFill>
                  <a:srgbClr val="1B4686"/>
                </a:solidFill>
                <a:latin typeface="Open Sans"/>
                <a:ea typeface="Open Sans"/>
                <a:cs typeface="Open Sans"/>
                <a:sym typeface="Open Sans"/>
              </a:rPr>
              <a:t>Jimmy is just as hard-working as Mike.</a:t>
            </a:r>
            <a:endParaRPr sz="1800">
              <a:solidFill>
                <a:srgbClr val="1B4686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4572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B4686"/>
              </a:buClr>
              <a:buSzPts val="1800"/>
              <a:buFont typeface="Open Sans"/>
              <a:buAutoNum type="alphaUcPeriod"/>
            </a:pPr>
            <a:r>
              <a:rPr lang="en-US" sz="1800">
                <a:solidFill>
                  <a:srgbClr val="1B4686"/>
                </a:solidFill>
                <a:latin typeface="Open Sans"/>
                <a:ea typeface="Open Sans"/>
                <a:cs typeface="Open Sans"/>
                <a:sym typeface="Open Sans"/>
              </a:rPr>
              <a:t>Jimmy is nowhere near as hard-working as Mike.</a:t>
            </a:r>
            <a:endParaRPr sz="1800">
              <a:solidFill>
                <a:srgbClr val="1B4686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46" name="Shape 246"/>
          <p:cNvSpPr txBox="1"/>
          <p:nvPr/>
        </p:nvSpPr>
        <p:spPr>
          <a:xfrm>
            <a:off x="450600" y="4517208"/>
            <a:ext cx="10491900" cy="40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E3611"/>
              </a:buClr>
              <a:buSzPts val="500"/>
              <a:buFont typeface="Open Sans"/>
              <a:buNone/>
            </a:pPr>
            <a:r>
              <a:rPr lang="en-US" sz="200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Look at the examples below and put the structure in order.</a:t>
            </a:r>
            <a:endParaRPr sz="2000" b="1" i="0" u="none" strike="noStrike" cap="none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247" name="Shape 24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50592" y="2612046"/>
            <a:ext cx="1239894" cy="1239894"/>
          </a:xfrm>
          <a:prstGeom prst="rect">
            <a:avLst/>
          </a:prstGeom>
          <a:noFill/>
          <a:ln>
            <a:noFill/>
          </a:ln>
        </p:spPr>
      </p:pic>
      <p:sp>
        <p:nvSpPr>
          <p:cNvPr id="248" name="Shape 248"/>
          <p:cNvSpPr/>
          <p:nvPr/>
        </p:nvSpPr>
        <p:spPr>
          <a:xfrm>
            <a:off x="2062450" y="2939050"/>
            <a:ext cx="2589900" cy="585900"/>
          </a:xfrm>
          <a:prstGeom prst="wedgeRoundRectCallout">
            <a:avLst>
              <a:gd name="adj1" fmla="val -61522"/>
              <a:gd name="adj2" fmla="val 14610"/>
              <a:gd name="adj3" fmla="val 16667"/>
            </a:avLst>
          </a:prstGeom>
          <a:solidFill>
            <a:srgbClr val="C9D52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"/>
              <a:buFont typeface="Open Sans"/>
              <a:buNone/>
            </a:pPr>
            <a:r>
              <a:rPr lang="en-US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In the 3 examples, who is more hard-working?</a:t>
            </a:r>
            <a:endParaRPr b="0" i="0" u="none" strike="noStrike" cap="non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49" name="Shape 249"/>
          <p:cNvSpPr/>
          <p:nvPr/>
        </p:nvSpPr>
        <p:spPr>
          <a:xfrm>
            <a:off x="2296075" y="3642475"/>
            <a:ext cx="3385800" cy="757200"/>
          </a:xfrm>
          <a:prstGeom prst="cloudCallout">
            <a:avLst>
              <a:gd name="adj1" fmla="val -46153"/>
              <a:gd name="adj2" fmla="val -56954"/>
            </a:avLst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49C4E"/>
              </a:buClr>
              <a:buSzPts val="400"/>
              <a:buFont typeface="Open Sans"/>
              <a:buNone/>
            </a:pPr>
            <a:r>
              <a:rPr lang="en-US" sz="1200" i="1">
                <a:solidFill>
                  <a:srgbClr val="F49C4E"/>
                </a:solidFill>
                <a:latin typeface="Open Sans"/>
                <a:ea typeface="Open Sans"/>
                <a:cs typeface="Open Sans"/>
                <a:sym typeface="Open Sans"/>
              </a:rPr>
              <a:t>A: Mike</a:t>
            </a:r>
            <a:endParaRPr sz="1200" i="1">
              <a:solidFill>
                <a:srgbClr val="F49C4E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49C4E"/>
              </a:buClr>
              <a:buSzPts val="400"/>
              <a:buFont typeface="Open Sans"/>
              <a:buNone/>
            </a:pPr>
            <a:r>
              <a:rPr lang="en-US" sz="1200" i="1">
                <a:solidFill>
                  <a:srgbClr val="F49C4E"/>
                </a:solidFill>
                <a:latin typeface="Open Sans"/>
                <a:ea typeface="Open Sans"/>
                <a:cs typeface="Open Sans"/>
                <a:sym typeface="Open Sans"/>
              </a:rPr>
              <a:t>B: no one – they are the same.</a:t>
            </a:r>
            <a:endParaRPr sz="1200" i="1">
              <a:solidFill>
                <a:srgbClr val="F49C4E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49C4E"/>
              </a:buClr>
              <a:buSzPts val="400"/>
              <a:buFont typeface="Open Sans"/>
              <a:buNone/>
            </a:pPr>
            <a:r>
              <a:rPr lang="en-US" sz="1200" i="1">
                <a:solidFill>
                  <a:srgbClr val="F49C4E"/>
                </a:solidFill>
                <a:latin typeface="Open Sans"/>
                <a:ea typeface="Open Sans"/>
                <a:cs typeface="Open Sans"/>
                <a:sym typeface="Open Sans"/>
              </a:rPr>
              <a:t>C: Mike</a:t>
            </a:r>
            <a:endParaRPr sz="1200" i="1">
              <a:solidFill>
                <a:srgbClr val="F49C4E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50" name="Shape 250"/>
          <p:cNvSpPr/>
          <p:nvPr/>
        </p:nvSpPr>
        <p:spPr>
          <a:xfrm>
            <a:off x="6071000" y="2937400"/>
            <a:ext cx="2589900" cy="585900"/>
          </a:xfrm>
          <a:prstGeom prst="wedgeRoundRectCallout">
            <a:avLst>
              <a:gd name="adj1" fmla="val -61169"/>
              <a:gd name="adj2" fmla="val 3303"/>
              <a:gd name="adj3" fmla="val 16667"/>
            </a:avLst>
          </a:prstGeom>
          <a:solidFill>
            <a:srgbClr val="C9D52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"/>
              <a:buFont typeface="Open Sans"/>
              <a:buNone/>
            </a:pPr>
            <a:r>
              <a:rPr lang="en-US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Which adjective is being used to compare?</a:t>
            </a:r>
            <a:endParaRPr b="0" i="0" u="none" strike="noStrike" cap="non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51" name="Shape 251"/>
          <p:cNvSpPr/>
          <p:nvPr/>
        </p:nvSpPr>
        <p:spPr>
          <a:xfrm>
            <a:off x="7091675" y="3751075"/>
            <a:ext cx="1928700" cy="665100"/>
          </a:xfrm>
          <a:prstGeom prst="cloudCallout">
            <a:avLst>
              <a:gd name="adj1" fmla="val -43579"/>
              <a:gd name="adj2" fmla="val -66657"/>
            </a:avLst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49C4E"/>
              </a:buClr>
              <a:buSzPts val="400"/>
              <a:buFont typeface="Open Sans"/>
              <a:buNone/>
            </a:pPr>
            <a:r>
              <a:rPr lang="en-US" i="1">
                <a:solidFill>
                  <a:srgbClr val="F49C4E"/>
                </a:solidFill>
                <a:latin typeface="Open Sans"/>
                <a:ea typeface="Open Sans"/>
                <a:cs typeface="Open Sans"/>
                <a:sym typeface="Open Sans"/>
              </a:rPr>
              <a:t>Hard-working</a:t>
            </a:r>
            <a:endParaRPr b="0" i="1" u="none" strike="noStrike" cap="none">
              <a:solidFill>
                <a:srgbClr val="F49C4E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52" name="Shape 252"/>
          <p:cNvSpPr/>
          <p:nvPr/>
        </p:nvSpPr>
        <p:spPr>
          <a:xfrm>
            <a:off x="8574225" y="1878253"/>
            <a:ext cx="2589900" cy="733800"/>
          </a:xfrm>
          <a:prstGeom prst="wedgeRoundRectCallout">
            <a:avLst>
              <a:gd name="adj1" fmla="val -102229"/>
              <a:gd name="adj2" fmla="val 41305"/>
              <a:gd name="adj3" fmla="val 16667"/>
            </a:avLst>
          </a:prstGeom>
          <a:solidFill>
            <a:srgbClr val="C9D52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"/>
              <a:buFont typeface="Open Sans"/>
              <a:buNone/>
            </a:pPr>
            <a:r>
              <a:rPr lang="en-US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Do we use a comparative or normal adjective between the </a:t>
            </a:r>
            <a:r>
              <a:rPr lang="en-US" i="1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as...as</a:t>
            </a:r>
            <a:r>
              <a:rPr lang="en-US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?</a:t>
            </a:r>
            <a:endParaRPr b="0" u="none" strike="noStrike" cap="non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53" name="Shape 253"/>
          <p:cNvSpPr/>
          <p:nvPr/>
        </p:nvSpPr>
        <p:spPr>
          <a:xfrm>
            <a:off x="9788725" y="2948725"/>
            <a:ext cx="1511400" cy="733800"/>
          </a:xfrm>
          <a:prstGeom prst="cloudCallout">
            <a:avLst>
              <a:gd name="adj1" fmla="val -59592"/>
              <a:gd name="adj2" fmla="val -82488"/>
            </a:avLst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49C4E"/>
              </a:buClr>
              <a:buSzPts val="400"/>
              <a:buFont typeface="Open Sans"/>
              <a:buNone/>
            </a:pPr>
            <a:r>
              <a:rPr lang="en-US" i="1">
                <a:solidFill>
                  <a:srgbClr val="F49C4E"/>
                </a:solidFill>
                <a:latin typeface="Open Sans"/>
                <a:ea typeface="Open Sans"/>
                <a:cs typeface="Open Sans"/>
                <a:sym typeface="Open Sans"/>
              </a:rPr>
              <a:t>Normal</a:t>
            </a:r>
            <a:endParaRPr b="0" i="1" u="none" strike="noStrike" cap="none">
              <a:solidFill>
                <a:srgbClr val="F49C4E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54" name="Shape 254"/>
          <p:cNvSpPr/>
          <p:nvPr/>
        </p:nvSpPr>
        <p:spPr>
          <a:xfrm>
            <a:off x="450600" y="5196175"/>
            <a:ext cx="8499900" cy="55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rgbClr val="C00000"/>
                </a:solidFill>
                <a:latin typeface="Open Sans"/>
                <a:ea typeface="Open Sans"/>
                <a:cs typeface="Open Sans"/>
                <a:sym typeface="Open Sans"/>
              </a:rPr>
              <a:t>The more expensive the phone is, the better it works.</a:t>
            </a:r>
            <a:endParaRPr sz="1800">
              <a:solidFill>
                <a:srgbClr val="C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55" name="Shape 255"/>
          <p:cNvSpPr txBox="1"/>
          <p:nvPr/>
        </p:nvSpPr>
        <p:spPr>
          <a:xfrm>
            <a:off x="1248575" y="5748175"/>
            <a:ext cx="651400" cy="369300"/>
          </a:xfrm>
          <a:prstGeom prst="rect">
            <a:avLst/>
          </a:prstGeom>
          <a:gradFill>
            <a:gsLst>
              <a:gs pos="0">
                <a:srgbClr val="BBBBBB"/>
              </a:gs>
              <a:gs pos="35000">
                <a:srgbClr val="CFCFCF"/>
              </a:gs>
              <a:gs pos="100000">
                <a:srgbClr val="EDEDED"/>
              </a:gs>
            </a:gsLst>
            <a:lin ang="16200038" scaled="0"/>
          </a:gra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Open Sans"/>
              <a:buNone/>
            </a:pPr>
            <a:r>
              <a:rPr lang="en-US" sz="1600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The</a:t>
            </a:r>
            <a:endParaRPr sz="1600" b="0" i="0" u="none" strike="noStrike" cap="none" dirty="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56" name="Shape 256"/>
          <p:cNvSpPr txBox="1"/>
          <p:nvPr/>
        </p:nvSpPr>
        <p:spPr>
          <a:xfrm>
            <a:off x="2046549" y="5748175"/>
            <a:ext cx="2337699" cy="369300"/>
          </a:xfrm>
          <a:prstGeom prst="rect">
            <a:avLst/>
          </a:prstGeom>
          <a:gradFill>
            <a:gsLst>
              <a:gs pos="0">
                <a:srgbClr val="BBBBBB"/>
              </a:gs>
              <a:gs pos="35000">
                <a:srgbClr val="CFCFCF"/>
              </a:gs>
              <a:gs pos="100000">
                <a:srgbClr val="EDEDED"/>
              </a:gs>
            </a:gsLst>
            <a:lin ang="16200038" scaled="0"/>
          </a:gra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Open Sans"/>
              <a:buNone/>
            </a:pPr>
            <a:r>
              <a:rPr lang="en-US" sz="16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Comparative adj/adv.</a:t>
            </a:r>
            <a:endParaRPr sz="1600" b="0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57" name="Shape 257"/>
          <p:cNvSpPr txBox="1"/>
          <p:nvPr/>
        </p:nvSpPr>
        <p:spPr>
          <a:xfrm>
            <a:off x="4530824" y="5748175"/>
            <a:ext cx="2313726" cy="369300"/>
          </a:xfrm>
          <a:prstGeom prst="rect">
            <a:avLst/>
          </a:prstGeom>
          <a:gradFill>
            <a:gsLst>
              <a:gs pos="0">
                <a:srgbClr val="BBBBBB"/>
              </a:gs>
              <a:gs pos="35000">
                <a:srgbClr val="CFCFCF"/>
              </a:gs>
              <a:gs pos="100000">
                <a:srgbClr val="EDEDED"/>
              </a:gs>
            </a:gsLst>
            <a:lin ang="16200038" scaled="0"/>
          </a:gra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Open Sans"/>
              <a:buNone/>
            </a:pPr>
            <a:r>
              <a:rPr lang="en-US" sz="16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Comparative adj/adv.</a:t>
            </a:r>
            <a:endParaRPr sz="1600" b="0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58" name="Shape 258"/>
          <p:cNvSpPr txBox="1"/>
          <p:nvPr/>
        </p:nvSpPr>
        <p:spPr>
          <a:xfrm>
            <a:off x="7015100" y="5748175"/>
            <a:ext cx="912300" cy="369300"/>
          </a:xfrm>
          <a:prstGeom prst="rect">
            <a:avLst/>
          </a:prstGeom>
          <a:gradFill>
            <a:gsLst>
              <a:gs pos="0">
                <a:srgbClr val="BBBBBB"/>
              </a:gs>
              <a:gs pos="35000">
                <a:srgbClr val="CFCFCF"/>
              </a:gs>
              <a:gs pos="100000">
                <a:srgbClr val="EDEDED"/>
              </a:gs>
            </a:gsLst>
            <a:lin ang="16200038" scaled="0"/>
          </a:gra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Open Sans"/>
              <a:buNone/>
            </a:pPr>
            <a:r>
              <a:rPr lang="en-US" sz="16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Subject</a:t>
            </a:r>
            <a:endParaRPr sz="1600" b="0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59" name="Shape 259"/>
          <p:cNvSpPr txBox="1"/>
          <p:nvPr/>
        </p:nvSpPr>
        <p:spPr>
          <a:xfrm>
            <a:off x="8184775" y="5748175"/>
            <a:ext cx="912300" cy="369300"/>
          </a:xfrm>
          <a:prstGeom prst="rect">
            <a:avLst/>
          </a:prstGeom>
          <a:gradFill>
            <a:gsLst>
              <a:gs pos="0">
                <a:srgbClr val="BBBBBB"/>
              </a:gs>
              <a:gs pos="35000">
                <a:srgbClr val="CFCFCF"/>
              </a:gs>
              <a:gs pos="100000">
                <a:srgbClr val="EDEDED"/>
              </a:gs>
            </a:gsLst>
            <a:lin ang="16200038" scaled="0"/>
          </a:gra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Open Sans"/>
              <a:buNone/>
            </a:pPr>
            <a:r>
              <a:rPr lang="en-US" sz="16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Subject</a:t>
            </a:r>
            <a:endParaRPr sz="1600" b="0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60" name="Shape 260"/>
          <p:cNvSpPr txBox="1"/>
          <p:nvPr/>
        </p:nvSpPr>
        <p:spPr>
          <a:xfrm>
            <a:off x="9354450" y="5748175"/>
            <a:ext cx="678900" cy="369300"/>
          </a:xfrm>
          <a:prstGeom prst="rect">
            <a:avLst/>
          </a:prstGeom>
          <a:gradFill>
            <a:gsLst>
              <a:gs pos="0">
                <a:srgbClr val="BBBBBB"/>
              </a:gs>
              <a:gs pos="35000">
                <a:srgbClr val="CFCFCF"/>
              </a:gs>
              <a:gs pos="100000">
                <a:srgbClr val="EDEDED"/>
              </a:gs>
            </a:gsLst>
            <a:lin ang="16200038" scaled="0"/>
          </a:gra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Open Sans"/>
              <a:buNone/>
            </a:pPr>
            <a:r>
              <a:rPr lang="en-US" sz="16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Verb</a:t>
            </a:r>
            <a:endParaRPr sz="1600" b="0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61" name="Shape 261"/>
          <p:cNvSpPr txBox="1"/>
          <p:nvPr/>
        </p:nvSpPr>
        <p:spPr>
          <a:xfrm>
            <a:off x="10290725" y="5748175"/>
            <a:ext cx="678900" cy="369300"/>
          </a:xfrm>
          <a:prstGeom prst="rect">
            <a:avLst/>
          </a:prstGeom>
          <a:gradFill>
            <a:gsLst>
              <a:gs pos="0">
                <a:srgbClr val="BBBBBB"/>
              </a:gs>
              <a:gs pos="35000">
                <a:srgbClr val="CFCFCF"/>
              </a:gs>
              <a:gs pos="100000">
                <a:srgbClr val="EDEDED"/>
              </a:gs>
            </a:gsLst>
            <a:lin ang="16200038" scaled="0"/>
          </a:gra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Open Sans"/>
              <a:buNone/>
            </a:pPr>
            <a:r>
              <a:rPr lang="en-US" sz="16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Verb</a:t>
            </a:r>
            <a:endParaRPr sz="1600" b="0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3" name="Google Shape;65;p15">
            <a:extLst>
              <a:ext uri="{FF2B5EF4-FFF2-40B4-BE49-F238E27FC236}">
                <a16:creationId xmlns:a16="http://schemas.microsoft.com/office/drawing/2014/main" id="{C4047F86-3D0F-482B-8252-2507591B03B8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</a:t>
            </a:r>
            <a:r>
              <a:rPr lang="pl-PL" dirty="0"/>
              <a:t>9</a:t>
            </a:r>
            <a:r>
              <a:rPr lang="en-US" dirty="0"/>
              <a:t> by Pearson Education      Gold Experience </a:t>
            </a:r>
            <a:r>
              <a:rPr lang="pl-PL" dirty="0"/>
              <a:t>| Focus | High </a:t>
            </a:r>
            <a:r>
              <a:rPr lang="pl-PL" dirty="0" err="1"/>
              <a:t>Note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2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2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2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2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2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2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2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2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2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1000"/>
                                        <p:tgtEl>
                                          <p:spTgt spid="2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2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" name="Shape 266"/>
          <p:cNvSpPr txBox="1"/>
          <p:nvPr/>
        </p:nvSpPr>
        <p:spPr>
          <a:xfrm>
            <a:off x="450600" y="229375"/>
            <a:ext cx="11344800" cy="1312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Rokkitt"/>
              <a:buNone/>
            </a:pPr>
            <a:r>
              <a:rPr lang="en-US" sz="4400" b="1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Form: 2. </a:t>
            </a:r>
            <a:r>
              <a:rPr lang="en-US" sz="4400" i="1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as...as; the more… the more</a:t>
            </a:r>
            <a:endParaRPr sz="4400" b="0" i="0" u="none" strike="noStrike" cap="none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graphicFrame>
        <p:nvGraphicFramePr>
          <p:cNvPr id="268" name="Shape 268"/>
          <p:cNvGraphicFramePr/>
          <p:nvPr>
            <p:extLst>
              <p:ext uri="{D42A27DB-BD31-4B8C-83A1-F6EECF244321}">
                <p14:modId xmlns:p14="http://schemas.microsoft.com/office/powerpoint/2010/main" val="2409916247"/>
              </p:ext>
            </p:extLst>
          </p:nvPr>
        </p:nvGraphicFramePr>
        <p:xfrm>
          <a:off x="515058" y="1541569"/>
          <a:ext cx="11215925" cy="1845450"/>
        </p:xfrm>
        <a:graphic>
          <a:graphicData uri="http://schemas.openxmlformats.org/drawingml/2006/table">
            <a:tbl>
              <a:tblPr firstRow="1" bandRow="1">
                <a:noFill/>
                <a:tableStyleId>{239AEF4D-A59D-4BFF-8A4C-2C8B32D07A09}</a:tableStyleId>
              </a:tblPr>
              <a:tblGrid>
                <a:gridCol w="16123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123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123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61235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61235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61235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541825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38497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Element 1</a:t>
                      </a:r>
                      <a:endParaRPr sz="16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00A7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 dirty="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verb</a:t>
                      </a:r>
                      <a:endParaRPr sz="1600" dirty="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00A7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(adverbial)</a:t>
                      </a:r>
                      <a:endParaRPr sz="16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00A7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as</a:t>
                      </a:r>
                      <a:endParaRPr sz="16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00A7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adj/adv.</a:t>
                      </a:r>
                      <a:endParaRPr sz="16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00A7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Open Sans"/>
                        <a:buNone/>
                      </a:pPr>
                      <a:r>
                        <a:rPr lang="en-US" sz="16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as</a:t>
                      </a:r>
                      <a:endParaRPr sz="1600" b="0" u="none" strike="noStrike" cap="none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00A7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Open Sans"/>
                        <a:buNone/>
                      </a:pPr>
                      <a:r>
                        <a:rPr lang="en-US" sz="16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Element 2</a:t>
                      </a:r>
                      <a:endParaRPr sz="1600" b="0" u="none" strike="noStrike" cap="none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00A7E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886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She</a:t>
                      </a:r>
                      <a:endParaRPr sz="16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498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isn’t</a:t>
                      </a:r>
                      <a:endParaRPr sz="16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498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6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498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as</a:t>
                      </a:r>
                      <a:endParaRPr sz="16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498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talkative</a:t>
                      </a:r>
                      <a:endParaRPr sz="16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498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as</a:t>
                      </a:r>
                      <a:endParaRPr sz="16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498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Tim.</a:t>
                      </a:r>
                      <a:endParaRPr sz="16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498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886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William</a:t>
                      </a:r>
                      <a:endParaRPr sz="16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149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walks</a:t>
                      </a:r>
                      <a:endParaRPr sz="16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149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just</a:t>
                      </a:r>
                      <a:endParaRPr sz="16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149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as</a:t>
                      </a:r>
                      <a:endParaRPr sz="16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149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quickly</a:t>
                      </a:r>
                      <a:endParaRPr sz="16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149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as</a:t>
                      </a:r>
                      <a:endParaRPr sz="16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149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me.</a:t>
                      </a:r>
                      <a:endParaRPr sz="16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149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8327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Louise</a:t>
                      </a:r>
                      <a:endParaRPr sz="16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498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is</a:t>
                      </a:r>
                      <a:endParaRPr sz="16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498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nearly</a:t>
                      </a:r>
                      <a:endParaRPr sz="16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498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as</a:t>
                      </a:r>
                      <a:endParaRPr sz="16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498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tall</a:t>
                      </a:r>
                      <a:endParaRPr sz="16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498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as</a:t>
                      </a:r>
                      <a:endParaRPr sz="16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498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 dirty="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Emma.</a:t>
                      </a:r>
                      <a:endParaRPr sz="1600" dirty="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498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69" name="Shape 269"/>
          <p:cNvSpPr txBox="1"/>
          <p:nvPr/>
        </p:nvSpPr>
        <p:spPr>
          <a:xfrm>
            <a:off x="450600" y="1035804"/>
            <a:ext cx="4763700" cy="42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marR="0" lvl="0" indent="-355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C4587"/>
              </a:buClr>
              <a:buSzPts val="2000"/>
              <a:buFont typeface="Open Sans"/>
              <a:buAutoNum type="arabicPeriod"/>
            </a:pPr>
            <a:r>
              <a:rPr lang="en-US" sz="2000" b="1" i="1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as...as</a:t>
            </a:r>
            <a:endParaRPr sz="2000" b="1" i="1" u="none" strike="noStrike" cap="none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70" name="Shape 270"/>
          <p:cNvSpPr txBox="1"/>
          <p:nvPr/>
        </p:nvSpPr>
        <p:spPr>
          <a:xfrm>
            <a:off x="376401" y="4524260"/>
            <a:ext cx="4763700" cy="73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marR="0" lvl="0" indent="-355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C4587"/>
              </a:buClr>
              <a:buSzPts val="2000"/>
              <a:buFont typeface="Open Sans"/>
              <a:buAutoNum type="arabicPeriod" startAt="2"/>
            </a:pPr>
            <a:r>
              <a:rPr lang="en-US" sz="2000" b="1" i="1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The more… the more...</a:t>
            </a:r>
            <a:endParaRPr sz="2000" b="1" i="1" u="none" strike="noStrike" cap="none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271" name="Shape 27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15049" y="3428226"/>
            <a:ext cx="1111528" cy="1111549"/>
          </a:xfrm>
          <a:prstGeom prst="rect">
            <a:avLst/>
          </a:prstGeom>
          <a:noFill/>
          <a:ln>
            <a:noFill/>
          </a:ln>
        </p:spPr>
      </p:pic>
      <p:sp>
        <p:nvSpPr>
          <p:cNvPr id="272" name="Shape 272"/>
          <p:cNvSpPr/>
          <p:nvPr/>
        </p:nvSpPr>
        <p:spPr>
          <a:xfrm>
            <a:off x="1980025" y="3691050"/>
            <a:ext cx="4086900" cy="585900"/>
          </a:xfrm>
          <a:prstGeom prst="wedgeRoundRectCallout">
            <a:avLst>
              <a:gd name="adj1" fmla="val -57503"/>
              <a:gd name="adj2" fmla="val 14286"/>
              <a:gd name="adj3" fmla="val 16667"/>
            </a:avLst>
          </a:prstGeom>
          <a:solidFill>
            <a:srgbClr val="C9D52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"/>
              <a:buFont typeface="Open Sans"/>
              <a:buNone/>
            </a:pPr>
            <a:r>
              <a:rPr lang="en-US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Common adverbs used in this structure are </a:t>
            </a:r>
            <a:r>
              <a:rPr lang="en-US" i="1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easily, nowhere near, way more, just, nearly.</a:t>
            </a:r>
            <a:endParaRPr b="0" i="1" u="none" strike="noStrike" cap="non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73" name="Shape 273"/>
          <p:cNvSpPr txBox="1"/>
          <p:nvPr/>
        </p:nvSpPr>
        <p:spPr>
          <a:xfrm>
            <a:off x="1726675" y="5505363"/>
            <a:ext cx="8792700" cy="326400"/>
          </a:xfrm>
          <a:prstGeom prst="rect">
            <a:avLst/>
          </a:prstGeom>
          <a:gradFill>
            <a:gsLst>
              <a:gs pos="0">
                <a:srgbClr val="BBBBBB"/>
              </a:gs>
              <a:gs pos="35000">
                <a:srgbClr val="CFCFCF"/>
              </a:gs>
              <a:gs pos="100000">
                <a:srgbClr val="EDEDED"/>
              </a:gs>
            </a:gsLst>
            <a:lin ang="16200038" scaled="0"/>
          </a:gra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Open Sans"/>
              <a:buNone/>
            </a:pPr>
            <a:r>
              <a:rPr lang="en-US" sz="16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The + comparative adj/adv. + subject + (verb), + the + comparative adj/adv. + subject + verb</a:t>
            </a:r>
            <a:endParaRPr sz="160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74" name="Shape 274"/>
          <p:cNvSpPr/>
          <p:nvPr/>
        </p:nvSpPr>
        <p:spPr>
          <a:xfrm>
            <a:off x="9758680" y="6099931"/>
            <a:ext cx="2052600" cy="503100"/>
          </a:xfrm>
          <a:prstGeom prst="homePlate">
            <a:avLst>
              <a:gd name="adj" fmla="val 50000"/>
            </a:avLst>
          </a:prstGeom>
          <a:solidFill>
            <a:srgbClr val="00A7E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Open Sans"/>
              <a:buNone/>
            </a:pPr>
            <a:r>
              <a:rPr lang="en-US" sz="16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Let’s practise...</a:t>
            </a:r>
            <a:endParaRPr sz="1600" b="0" i="0" u="none" strike="noStrike" cap="non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75" name="Shape 275"/>
          <p:cNvSpPr/>
          <p:nvPr/>
        </p:nvSpPr>
        <p:spPr>
          <a:xfrm>
            <a:off x="450600" y="5034425"/>
            <a:ext cx="8499900" cy="55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rgbClr val="C00000"/>
                </a:solidFill>
                <a:latin typeface="Open Sans"/>
                <a:ea typeface="Open Sans"/>
                <a:cs typeface="Open Sans"/>
                <a:sym typeface="Open Sans"/>
              </a:rPr>
              <a:t>The more expensive the phone (is), the better it works.</a:t>
            </a:r>
            <a:endParaRPr sz="1800">
              <a:solidFill>
                <a:srgbClr val="C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2" name="Google Shape;65;p15">
            <a:extLst>
              <a:ext uri="{FF2B5EF4-FFF2-40B4-BE49-F238E27FC236}">
                <a16:creationId xmlns:a16="http://schemas.microsoft.com/office/drawing/2014/main" id="{170FC944-836C-444C-A1D8-EF6A842D81F1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</a:t>
            </a:r>
            <a:r>
              <a:rPr lang="pl-PL" dirty="0"/>
              <a:t>9</a:t>
            </a:r>
            <a:r>
              <a:rPr lang="en-US" dirty="0"/>
              <a:t> by Pearson Education      Gold Experience </a:t>
            </a:r>
            <a:r>
              <a:rPr lang="pl-PL" dirty="0"/>
              <a:t>| Focus | High </a:t>
            </a:r>
            <a:r>
              <a:rPr lang="pl-PL" dirty="0" err="1"/>
              <a:t>Note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2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2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0" name="Shape 280"/>
          <p:cNvSpPr txBox="1"/>
          <p:nvPr/>
        </p:nvSpPr>
        <p:spPr>
          <a:xfrm>
            <a:off x="514975" y="1277350"/>
            <a:ext cx="10637700" cy="79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marR="0" lvl="0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AutoNum type="arabicPeriod"/>
            </a:pPr>
            <a:r>
              <a:rPr lang="en-US" sz="1600" dirty="0"/>
              <a:t>Donna only speaks slightly more Spanish than Jaime.				</a:t>
            </a:r>
            <a:r>
              <a:rPr lang="en-US" sz="1600" b="1" dirty="0"/>
              <a:t>NEARLY</a:t>
            </a:r>
            <a:endParaRPr sz="1600" b="1"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600" b="1"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dirty="0">
                <a:solidFill>
                  <a:srgbClr val="C00000"/>
                </a:solidFill>
              </a:rPr>
              <a:t>Jaime...</a:t>
            </a:r>
            <a:endParaRPr sz="1600" dirty="0">
              <a:solidFill>
                <a:srgbClr val="C00000"/>
              </a:solidFill>
            </a:endParaRPr>
          </a:p>
        </p:txBody>
      </p:sp>
      <p:sp>
        <p:nvSpPr>
          <p:cNvPr id="281" name="Shape 281"/>
          <p:cNvSpPr txBox="1"/>
          <p:nvPr/>
        </p:nvSpPr>
        <p:spPr>
          <a:xfrm>
            <a:off x="1454150" y="1764950"/>
            <a:ext cx="7092600" cy="310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ts val="1600"/>
              <a:buFont typeface="Arial"/>
              <a:buNone/>
            </a:pPr>
            <a:r>
              <a:rPr lang="en-US" sz="1600">
                <a:solidFill>
                  <a:srgbClr val="C00000"/>
                </a:solidFill>
              </a:rPr>
              <a:t>speaks nearly as much Spanish as Donna.</a:t>
            </a:r>
            <a:endParaRPr sz="1600" b="0" i="0" u="none" strike="noStrike" cap="none">
              <a:solidFill>
                <a:srgbClr val="C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3" name="Shape 283"/>
          <p:cNvSpPr txBox="1"/>
          <p:nvPr/>
        </p:nvSpPr>
        <p:spPr>
          <a:xfrm>
            <a:off x="450601" y="229388"/>
            <a:ext cx="6749127" cy="7981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Rokkitt"/>
              <a:buNone/>
            </a:pPr>
            <a:r>
              <a:rPr lang="en-US" sz="4400" b="1" i="0" u="none" strike="noStrike" cap="none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Practice activities</a:t>
            </a:r>
            <a:endParaRPr sz="4400" b="0" i="0" u="none" strike="noStrike" cap="none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84" name="Shape 284"/>
          <p:cNvSpPr txBox="1"/>
          <p:nvPr/>
        </p:nvSpPr>
        <p:spPr>
          <a:xfrm>
            <a:off x="464551" y="905812"/>
            <a:ext cx="11480400" cy="41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E3611"/>
              </a:buClr>
              <a:buSzPts val="500"/>
              <a:buFont typeface="Open Sans"/>
              <a:buNone/>
            </a:pPr>
            <a:r>
              <a:rPr lang="en-US" sz="2000" b="1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Rewrite these sentences so they have the same meaning.</a:t>
            </a:r>
            <a:endParaRPr sz="2000" b="1" i="1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85" name="Shape 285"/>
          <p:cNvSpPr txBox="1"/>
          <p:nvPr/>
        </p:nvSpPr>
        <p:spPr>
          <a:xfrm>
            <a:off x="514975" y="2315125"/>
            <a:ext cx="10637700" cy="79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marR="0" lvl="0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AutoNum type="arabicPeriod" startAt="2"/>
            </a:pPr>
            <a:r>
              <a:rPr lang="en-US" sz="1600" dirty="0"/>
              <a:t>As soon as I learn more vocabulary in class, I feel more confident when I speak.	</a:t>
            </a:r>
            <a:r>
              <a:rPr lang="en-US" sz="1600" b="1" dirty="0"/>
              <a:t>THE</a:t>
            </a:r>
            <a:endParaRPr sz="1600" b="1"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600" b="1"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dirty="0">
                <a:solidFill>
                  <a:srgbClr val="C00000"/>
                </a:solidFill>
              </a:rPr>
              <a:t>The...</a:t>
            </a:r>
            <a:endParaRPr sz="1600" dirty="0">
              <a:solidFill>
                <a:srgbClr val="C00000"/>
              </a:solidFill>
            </a:endParaRPr>
          </a:p>
        </p:txBody>
      </p:sp>
      <p:sp>
        <p:nvSpPr>
          <p:cNvPr id="286" name="Shape 286"/>
          <p:cNvSpPr txBox="1"/>
          <p:nvPr/>
        </p:nvSpPr>
        <p:spPr>
          <a:xfrm>
            <a:off x="514975" y="3352888"/>
            <a:ext cx="10637700" cy="79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marR="0" lvl="0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AutoNum type="arabicPeriod" startAt="3"/>
            </a:pPr>
            <a:r>
              <a:rPr lang="en-US" sz="1600" dirty="0"/>
              <a:t>Danny’s salary is considerably higher than Tyson’s.				</a:t>
            </a:r>
            <a:r>
              <a:rPr lang="en-US" sz="1600" b="1" dirty="0"/>
              <a:t>THE</a:t>
            </a:r>
            <a:endParaRPr sz="1600" b="1"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600" b="1"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dirty="0">
                <a:solidFill>
                  <a:srgbClr val="C00000"/>
                </a:solidFill>
              </a:rPr>
              <a:t>Between Danny and Tyson, Danny’s salary…	          		...of the two.</a:t>
            </a:r>
            <a:endParaRPr sz="1600" dirty="0">
              <a:solidFill>
                <a:srgbClr val="C00000"/>
              </a:solidFill>
            </a:endParaRPr>
          </a:p>
        </p:txBody>
      </p:sp>
      <p:sp>
        <p:nvSpPr>
          <p:cNvPr id="287" name="Shape 287"/>
          <p:cNvSpPr txBox="1"/>
          <p:nvPr/>
        </p:nvSpPr>
        <p:spPr>
          <a:xfrm>
            <a:off x="514975" y="4390663"/>
            <a:ext cx="10637700" cy="79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marR="0" lvl="0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AutoNum type="arabicPeriod" startAt="4"/>
            </a:pPr>
            <a:r>
              <a:rPr lang="en-US" sz="1600" dirty="0"/>
              <a:t>Jennifer works faster than her other colleagues.				</a:t>
            </a:r>
            <a:r>
              <a:rPr lang="en-US" sz="1600" b="1" dirty="0"/>
              <a:t>QUICKLY</a:t>
            </a:r>
            <a:endParaRPr sz="1600" b="1"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600" b="1"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dirty="0">
                <a:solidFill>
                  <a:srgbClr val="C00000"/>
                </a:solidFill>
              </a:rPr>
              <a:t>Jennifer…			...of all her colleagues.</a:t>
            </a:r>
            <a:endParaRPr sz="1600" dirty="0">
              <a:solidFill>
                <a:srgbClr val="C00000"/>
              </a:solidFill>
            </a:endParaRPr>
          </a:p>
        </p:txBody>
      </p:sp>
      <p:sp>
        <p:nvSpPr>
          <p:cNvPr id="288" name="Shape 288"/>
          <p:cNvSpPr txBox="1"/>
          <p:nvPr/>
        </p:nvSpPr>
        <p:spPr>
          <a:xfrm>
            <a:off x="514975" y="5367288"/>
            <a:ext cx="10637700" cy="79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marR="0" lvl="0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AutoNum type="arabicPeriod" startAt="5"/>
            </a:pPr>
            <a:r>
              <a:rPr lang="en-US" sz="1600" dirty="0"/>
              <a:t>Emma’s dog is much less intelligent than William’s. 				</a:t>
            </a:r>
            <a:r>
              <a:rPr lang="en-US" sz="1600" b="1" dirty="0"/>
              <a:t>NOWHERE</a:t>
            </a:r>
            <a:endParaRPr sz="1600" b="1"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600" b="1"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dirty="0">
                <a:solidFill>
                  <a:srgbClr val="C00000"/>
                </a:solidFill>
              </a:rPr>
              <a:t>William’s dog...</a:t>
            </a:r>
            <a:endParaRPr sz="1600" dirty="0">
              <a:solidFill>
                <a:srgbClr val="C00000"/>
              </a:solidFill>
            </a:endParaRPr>
          </a:p>
        </p:txBody>
      </p:sp>
      <p:sp>
        <p:nvSpPr>
          <p:cNvPr id="289" name="Shape 289"/>
          <p:cNvSpPr txBox="1"/>
          <p:nvPr/>
        </p:nvSpPr>
        <p:spPr>
          <a:xfrm>
            <a:off x="1392200" y="2812850"/>
            <a:ext cx="7092600" cy="310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ts val="1600"/>
              <a:buFont typeface="Arial"/>
              <a:buNone/>
            </a:pPr>
            <a:r>
              <a:rPr lang="en-US" sz="1600">
                <a:solidFill>
                  <a:srgbClr val="C00000"/>
                </a:solidFill>
              </a:rPr>
              <a:t>more vocabulary I learn in class, the more confident I feel when I speak.</a:t>
            </a:r>
            <a:endParaRPr sz="1600" b="0" i="0" u="none" strike="noStrike" cap="none">
              <a:solidFill>
                <a:srgbClr val="C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0" name="Shape 290"/>
          <p:cNvSpPr txBox="1"/>
          <p:nvPr/>
        </p:nvSpPr>
        <p:spPr>
          <a:xfrm>
            <a:off x="4811350" y="3840413"/>
            <a:ext cx="3116100" cy="310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ts val="1600"/>
              <a:buFont typeface="Arial"/>
              <a:buNone/>
            </a:pPr>
            <a:r>
              <a:rPr lang="en-US" sz="1600">
                <a:solidFill>
                  <a:srgbClr val="C00000"/>
                </a:solidFill>
              </a:rPr>
              <a:t>is by far the higher</a:t>
            </a:r>
            <a:endParaRPr sz="1600" b="0" i="0" u="none" strike="noStrike" cap="none">
              <a:solidFill>
                <a:srgbClr val="C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1" name="Shape 291"/>
          <p:cNvSpPr txBox="1"/>
          <p:nvPr/>
        </p:nvSpPr>
        <p:spPr>
          <a:xfrm>
            <a:off x="1513200" y="4878200"/>
            <a:ext cx="7092600" cy="310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ts val="1600"/>
              <a:buFont typeface="Arial"/>
              <a:buNone/>
            </a:pPr>
            <a:r>
              <a:rPr lang="en-US" sz="1600" dirty="0">
                <a:solidFill>
                  <a:srgbClr val="C00000"/>
                </a:solidFill>
              </a:rPr>
              <a:t>works the most quickly</a:t>
            </a:r>
            <a:endParaRPr sz="1600" b="0" i="0" u="none" strike="noStrike" cap="none" dirty="0">
              <a:solidFill>
                <a:srgbClr val="C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2" name="Shape 292"/>
          <p:cNvSpPr txBox="1"/>
          <p:nvPr/>
        </p:nvSpPr>
        <p:spPr>
          <a:xfrm>
            <a:off x="2063875" y="5855075"/>
            <a:ext cx="7092600" cy="27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ts val="1600"/>
              <a:buFont typeface="Arial"/>
              <a:buNone/>
            </a:pPr>
            <a:r>
              <a:rPr lang="en-US" sz="1600">
                <a:solidFill>
                  <a:srgbClr val="C00000"/>
                </a:solidFill>
              </a:rPr>
              <a:t>is nowhere near as intelligent as Emma’s.</a:t>
            </a:r>
            <a:endParaRPr sz="1600" b="0" i="0" u="none" strike="noStrike" cap="none">
              <a:solidFill>
                <a:srgbClr val="C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" name="Google Shape;65;p15">
            <a:extLst>
              <a:ext uri="{FF2B5EF4-FFF2-40B4-BE49-F238E27FC236}">
                <a16:creationId xmlns:a16="http://schemas.microsoft.com/office/drawing/2014/main" id="{55D9BFC9-4597-41B9-9914-B69CEDE9E6FA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</a:t>
            </a:r>
            <a:r>
              <a:rPr lang="pl-PL" dirty="0"/>
              <a:t>9</a:t>
            </a:r>
            <a:r>
              <a:rPr lang="en-US" dirty="0"/>
              <a:t> by Pearson Education      Gold Experience </a:t>
            </a:r>
            <a:r>
              <a:rPr lang="pl-PL" dirty="0"/>
              <a:t>| Focus | High </a:t>
            </a:r>
            <a:r>
              <a:rPr lang="pl-PL" dirty="0" err="1"/>
              <a:t>Note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Shape 63"/>
          <p:cNvSpPr txBox="1">
            <a:spLocks noGrp="1"/>
          </p:cNvSpPr>
          <p:nvPr>
            <p:ph type="title" idx="4294967295"/>
          </p:nvPr>
        </p:nvSpPr>
        <p:spPr>
          <a:xfrm>
            <a:off x="684838" y="766348"/>
            <a:ext cx="10058400" cy="160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Rokkitt"/>
              <a:buNone/>
            </a:pPr>
            <a:r>
              <a:rPr lang="en-US" sz="440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There are different ways to make comparisons in English.</a:t>
            </a:r>
            <a:endParaRPr sz="4400" b="0" i="0" u="none" strike="noStrike" cap="none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64" name="Shape 64"/>
          <p:cNvSpPr txBox="1">
            <a:spLocks noGrp="1"/>
          </p:cNvSpPr>
          <p:nvPr>
            <p:ph type="body" idx="4294967295"/>
          </p:nvPr>
        </p:nvSpPr>
        <p:spPr>
          <a:xfrm>
            <a:off x="684838" y="2739129"/>
            <a:ext cx="10058400" cy="227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E3611"/>
              </a:buClr>
              <a:buSzPts val="500"/>
              <a:buFont typeface="Noto Sans Symbols"/>
              <a:buNone/>
            </a:pPr>
            <a:r>
              <a:rPr lang="en-US" sz="2000" b="0" i="0" u="none" strike="noStrike" cap="none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Let’s look at these structures:</a:t>
            </a:r>
            <a:endParaRPr sz="2000" b="0" i="0" u="none" strike="noStrike" cap="none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457200" marR="0" lvl="0" indent="-45720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1C4587"/>
              </a:buClr>
              <a:buSzPts val="1700"/>
              <a:buFont typeface="Open Sans"/>
              <a:buAutoNum type="arabicPeriod"/>
            </a:pPr>
            <a:r>
              <a:rPr lang="en-US" sz="200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...</a:t>
            </a:r>
            <a:r>
              <a:rPr lang="en-US" sz="2000" i="1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than</a:t>
            </a:r>
            <a:r>
              <a:rPr lang="en-US" sz="200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…; </a:t>
            </a:r>
            <a:r>
              <a:rPr lang="en-US" sz="2000" i="1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the most/least</a:t>
            </a:r>
            <a:r>
              <a:rPr lang="en-US" sz="200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….</a:t>
            </a:r>
            <a:endParaRPr sz="2000" b="0" u="none" strike="noStrike" cap="none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457200" marR="0" lvl="0" indent="-45720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1C4587"/>
              </a:buClr>
              <a:buSzPts val="1700"/>
              <a:buFont typeface="Open Sans"/>
              <a:buAutoNum type="arabicPeriod"/>
            </a:pPr>
            <a:r>
              <a:rPr lang="en-US" sz="2000" i="1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as...as...</a:t>
            </a:r>
            <a:endParaRPr sz="2000" b="0" i="1" u="none" strike="noStrike" cap="none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457200" marR="0" lvl="0" indent="-45720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1C4587"/>
              </a:buClr>
              <a:buSzPts val="1700"/>
              <a:buFont typeface="Open Sans"/>
              <a:buAutoNum type="arabicPeriod"/>
            </a:pPr>
            <a:r>
              <a:rPr lang="en-US" sz="2000" i="1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the more...the more…</a:t>
            </a:r>
            <a:endParaRPr sz="2000" i="1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457200" marR="0" lvl="0" indent="-45720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1C4587"/>
              </a:buClr>
              <a:buSzPts val="1700"/>
              <a:buFont typeface="Open Sans"/>
              <a:buAutoNum type="arabicPeriod"/>
            </a:pPr>
            <a:r>
              <a:rPr lang="en-US" sz="200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Repeated comparatives.</a:t>
            </a:r>
            <a:endParaRPr sz="2000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457200" marR="0" lvl="0" indent="-45720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9E3611"/>
              </a:buClr>
              <a:buSzPts val="1700"/>
              <a:buFont typeface="Noto Sans Symbols"/>
              <a:buNone/>
            </a:pPr>
            <a:endParaRPr sz="2000" b="0" i="0" u="none" strike="noStrike" cap="none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66" name="Shape 66"/>
          <p:cNvSpPr/>
          <p:nvPr/>
        </p:nvSpPr>
        <p:spPr>
          <a:xfrm>
            <a:off x="8903368" y="5226518"/>
            <a:ext cx="2791327" cy="1117385"/>
          </a:xfrm>
          <a:prstGeom prst="homePlate">
            <a:avLst>
              <a:gd name="adj" fmla="val 50000"/>
            </a:avLst>
          </a:prstGeom>
          <a:solidFill>
            <a:srgbClr val="00A7E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Open Sans"/>
              <a:buNone/>
            </a:pPr>
            <a:r>
              <a:rPr lang="en-US" sz="1600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When and why do we use them?</a:t>
            </a:r>
            <a:endParaRPr/>
          </a:p>
        </p:txBody>
      </p:sp>
      <p:sp>
        <p:nvSpPr>
          <p:cNvPr id="6" name="Google Shape;65;p15">
            <a:extLst>
              <a:ext uri="{FF2B5EF4-FFF2-40B4-BE49-F238E27FC236}">
                <a16:creationId xmlns:a16="http://schemas.microsoft.com/office/drawing/2014/main" id="{80BEF775-946E-4A3E-8CE5-13F176C39534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</a:t>
            </a:r>
            <a:r>
              <a:rPr lang="pl-PL" dirty="0"/>
              <a:t>9</a:t>
            </a:r>
            <a:r>
              <a:rPr lang="en-US" dirty="0"/>
              <a:t> by Pearson Education      Gold Experience </a:t>
            </a:r>
            <a:r>
              <a:rPr lang="pl-PL" dirty="0"/>
              <a:t>| Focus | High </a:t>
            </a:r>
            <a:r>
              <a:rPr lang="pl-PL" dirty="0" err="1"/>
              <a:t>Note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BE6F9"/>
        </a:solidFill>
        <a:effectLst/>
      </p:bgPr>
    </p:bg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hape 71"/>
          <p:cNvSpPr txBox="1">
            <a:spLocks noGrp="1"/>
          </p:cNvSpPr>
          <p:nvPr>
            <p:ph type="title" idx="4294967295"/>
          </p:nvPr>
        </p:nvSpPr>
        <p:spPr>
          <a:xfrm>
            <a:off x="450599" y="229375"/>
            <a:ext cx="10882200" cy="1312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Rokkitt"/>
              <a:buNone/>
            </a:pPr>
            <a:r>
              <a:rPr lang="en-US" sz="4400" b="1" i="0" u="none" strike="noStrike" cap="none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Function: </a:t>
            </a:r>
            <a:r>
              <a:rPr lang="en-US" sz="4400" b="0" i="0" u="none" strike="noStrike" cap="none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When do we use them?</a:t>
            </a:r>
            <a:endParaRPr/>
          </a:p>
        </p:txBody>
      </p:sp>
      <p:sp>
        <p:nvSpPr>
          <p:cNvPr id="72" name="Shape 72"/>
          <p:cNvSpPr txBox="1">
            <a:spLocks noGrp="1"/>
          </p:cNvSpPr>
          <p:nvPr>
            <p:ph type="body" idx="4294967295"/>
          </p:nvPr>
        </p:nvSpPr>
        <p:spPr>
          <a:xfrm>
            <a:off x="450599" y="815650"/>
            <a:ext cx="10073400" cy="73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E3611"/>
              </a:buClr>
              <a:buSzPts val="500"/>
              <a:buFont typeface="Noto Sans Symbols"/>
              <a:buNone/>
            </a:pPr>
            <a:r>
              <a:rPr lang="en-US" sz="2000" b="1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1. </a:t>
            </a:r>
            <a:r>
              <a:rPr lang="en-US" sz="2000" b="1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comparatives structures </a:t>
            </a:r>
            <a:r>
              <a:rPr lang="en-US" sz="2000" b="1" i="1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...than… </a:t>
            </a:r>
            <a:r>
              <a:rPr lang="en-US" sz="2000" b="1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and </a:t>
            </a:r>
            <a:r>
              <a:rPr lang="en-US" sz="2000" b="1" i="1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as...as.</a:t>
            </a:r>
            <a:endParaRPr sz="2000" b="1" i="1" u="none" strike="noStrike" cap="none" dirty="0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73" name="Shape 73"/>
          <p:cNvSpPr/>
          <p:nvPr/>
        </p:nvSpPr>
        <p:spPr>
          <a:xfrm>
            <a:off x="7197975" y="5827875"/>
            <a:ext cx="1911600" cy="692700"/>
          </a:xfrm>
          <a:prstGeom prst="cloudCallout">
            <a:avLst>
              <a:gd name="adj1" fmla="val -62857"/>
              <a:gd name="adj2" fmla="val -46027"/>
            </a:avLst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49C4E"/>
              </a:buClr>
              <a:buSzPts val="400"/>
              <a:buFont typeface="Open Sans"/>
              <a:buNone/>
            </a:pPr>
            <a:r>
              <a:rPr lang="en-US" sz="1600" i="1">
                <a:solidFill>
                  <a:srgbClr val="F49C4E"/>
                </a:solidFill>
                <a:latin typeface="Open Sans"/>
                <a:ea typeface="Open Sans"/>
                <a:cs typeface="Open Sans"/>
                <a:sym typeface="Open Sans"/>
              </a:rPr>
              <a:t>Comparing</a:t>
            </a:r>
            <a:endParaRPr sz="1600" b="0" i="1" u="none" strike="noStrike" cap="none">
              <a:solidFill>
                <a:srgbClr val="F49C4E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74" name="Shape 74"/>
          <p:cNvSpPr/>
          <p:nvPr/>
        </p:nvSpPr>
        <p:spPr>
          <a:xfrm>
            <a:off x="1828225" y="5562925"/>
            <a:ext cx="2100600" cy="692700"/>
          </a:xfrm>
          <a:prstGeom prst="cloudCallout">
            <a:avLst>
              <a:gd name="adj1" fmla="val -40166"/>
              <a:gd name="adj2" fmla="val -64725"/>
            </a:avLst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49C4E"/>
              </a:buClr>
              <a:buSzPts val="400"/>
              <a:buFont typeface="Open Sans"/>
              <a:buNone/>
            </a:pPr>
            <a:r>
              <a:rPr lang="en-US" sz="1600" i="1">
                <a:solidFill>
                  <a:srgbClr val="F49C4E"/>
                </a:solidFill>
                <a:latin typeface="Open Sans"/>
                <a:ea typeface="Open Sans"/>
                <a:cs typeface="Open Sans"/>
                <a:sym typeface="Open Sans"/>
              </a:rPr>
              <a:t>More than 1</a:t>
            </a:r>
            <a:endParaRPr sz="1600" b="0" i="1" u="none" strike="noStrike" cap="none">
              <a:solidFill>
                <a:srgbClr val="F49C4E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76" name="Shape 76"/>
          <p:cNvSpPr/>
          <p:nvPr/>
        </p:nvSpPr>
        <p:spPr>
          <a:xfrm>
            <a:off x="275325" y="3992325"/>
            <a:ext cx="3042600" cy="1333200"/>
          </a:xfrm>
          <a:prstGeom prst="wedgeRoundRectCallout">
            <a:avLst>
              <a:gd name="adj1" fmla="val 119289"/>
              <a:gd name="adj2" fmla="val -46325"/>
              <a:gd name="adj3" fmla="val 16667"/>
            </a:avLst>
          </a:prstGeom>
          <a:solidFill>
            <a:srgbClr val="F49C4E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"/>
              <a:buFont typeface="Open Sans"/>
              <a:buNone/>
            </a:pPr>
            <a:r>
              <a:rPr lang="en-US" sz="16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Look at the two sections in </a:t>
            </a:r>
            <a:r>
              <a:rPr lang="en-US" sz="1600" b="1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bold. </a:t>
            </a:r>
            <a:r>
              <a:rPr lang="en-US" sz="16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Are the girls talking about one mobile phone or more than one?</a:t>
            </a:r>
            <a:endParaRPr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77" name="Shape 77"/>
          <p:cNvSpPr/>
          <p:nvPr/>
        </p:nvSpPr>
        <p:spPr>
          <a:xfrm>
            <a:off x="4508998" y="5026730"/>
            <a:ext cx="2253600" cy="1330200"/>
          </a:xfrm>
          <a:prstGeom prst="wedgeRoundRectCallout">
            <a:avLst>
              <a:gd name="adj1" fmla="val -1780"/>
              <a:gd name="adj2" fmla="val -103543"/>
              <a:gd name="adj3" fmla="val 16667"/>
            </a:avLst>
          </a:prstGeom>
          <a:solidFill>
            <a:srgbClr val="F49C4E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"/>
              <a:buFont typeface="Open Sans"/>
              <a:buNone/>
            </a:pPr>
            <a:r>
              <a:rPr lang="en-US" sz="16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Are the girls describing 2 elements or comparing them? </a:t>
            </a:r>
            <a:endParaRPr/>
          </a:p>
        </p:txBody>
      </p:sp>
      <p:sp>
        <p:nvSpPr>
          <p:cNvPr id="78" name="Shape 78"/>
          <p:cNvSpPr/>
          <p:nvPr/>
        </p:nvSpPr>
        <p:spPr>
          <a:xfrm>
            <a:off x="8760875" y="4001625"/>
            <a:ext cx="2993700" cy="1314600"/>
          </a:xfrm>
          <a:prstGeom prst="wedgeRoundRectCallout">
            <a:avLst>
              <a:gd name="adj1" fmla="val -115766"/>
              <a:gd name="adj2" fmla="val -46980"/>
              <a:gd name="adj3" fmla="val 16667"/>
            </a:avLst>
          </a:prstGeom>
          <a:solidFill>
            <a:srgbClr val="F49C4E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"/>
              <a:buFont typeface="Open Sans"/>
              <a:buNone/>
            </a:pPr>
            <a:r>
              <a:rPr lang="en-US" sz="16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Notice how both structures can be used to compare, but we form them in different ways. More on this later...</a:t>
            </a:r>
            <a:endParaRPr/>
          </a:p>
        </p:txBody>
      </p:sp>
      <p:pic>
        <p:nvPicPr>
          <p:cNvPr id="79" name="Shape 7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429403" y="3002082"/>
            <a:ext cx="1333185" cy="1333185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Shape 80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582600" y="1541575"/>
            <a:ext cx="1667400" cy="1667399"/>
          </a:xfrm>
          <a:prstGeom prst="rect">
            <a:avLst/>
          </a:prstGeom>
          <a:noFill/>
          <a:ln>
            <a:noFill/>
          </a:ln>
        </p:spPr>
      </p:pic>
      <p:pic>
        <p:nvPicPr>
          <p:cNvPr id="81" name="Shape 81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8856525" y="1541575"/>
            <a:ext cx="1667399" cy="1667400"/>
          </a:xfrm>
          <a:prstGeom prst="rect">
            <a:avLst/>
          </a:prstGeom>
          <a:noFill/>
          <a:ln>
            <a:noFill/>
          </a:ln>
        </p:spPr>
      </p:pic>
      <p:sp>
        <p:nvSpPr>
          <p:cNvPr id="82" name="Shape 82"/>
          <p:cNvSpPr/>
          <p:nvPr/>
        </p:nvSpPr>
        <p:spPr>
          <a:xfrm>
            <a:off x="6210350" y="1541563"/>
            <a:ext cx="2100600" cy="1103100"/>
          </a:xfrm>
          <a:prstGeom prst="wedgeRoundRectCallout">
            <a:avLst>
              <a:gd name="adj1" fmla="val 73215"/>
              <a:gd name="adj2" fmla="val 42536"/>
              <a:gd name="adj3" fmla="val 16667"/>
            </a:avLst>
          </a:prstGeom>
          <a:solidFill>
            <a:srgbClr val="A27DB6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"/>
              <a:buFont typeface="Open Sans"/>
              <a:buNone/>
            </a:pPr>
            <a:r>
              <a:rPr lang="en-US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I thought they were all the same size these days! </a:t>
            </a:r>
            <a:r>
              <a:rPr lang="en-US" b="1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My phone is just as big as yours, </a:t>
            </a:r>
            <a:r>
              <a:rPr lang="en-US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I think. </a:t>
            </a:r>
            <a:endParaRPr sz="1400" i="0" u="none" strike="noStrike" cap="none" dirty="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83" name="Shape 83"/>
          <p:cNvSpPr/>
          <p:nvPr/>
        </p:nvSpPr>
        <p:spPr>
          <a:xfrm>
            <a:off x="3796400" y="1541587"/>
            <a:ext cx="2100600" cy="1103100"/>
          </a:xfrm>
          <a:prstGeom prst="wedgeRoundRectCallout">
            <a:avLst>
              <a:gd name="adj1" fmla="val -72423"/>
              <a:gd name="adj2" fmla="val 49367"/>
              <a:gd name="adj3" fmla="val 16667"/>
            </a:avLst>
          </a:prstGeom>
          <a:solidFill>
            <a:srgbClr val="ED6F9C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"/>
              <a:buFont typeface="Open Sans"/>
              <a:buNone/>
            </a:pPr>
            <a:r>
              <a:rPr lang="en-US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My friend’s mobile phone is </a:t>
            </a:r>
            <a:r>
              <a:rPr lang="en-US" b="1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much bigger than </a:t>
            </a:r>
            <a:r>
              <a:rPr lang="en-US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mine. </a:t>
            </a:r>
            <a:endParaRPr sz="1400" b="0" i="0" u="none" strike="noStrike" cap="none" dirty="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5" name="Google Shape;65;p15">
            <a:extLst>
              <a:ext uri="{FF2B5EF4-FFF2-40B4-BE49-F238E27FC236}">
                <a16:creationId xmlns:a16="http://schemas.microsoft.com/office/drawing/2014/main" id="{0A75F245-C7BF-446A-94A9-C6E99AA3A48F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</a:t>
            </a:r>
            <a:r>
              <a:rPr lang="pl-PL" dirty="0"/>
              <a:t>9</a:t>
            </a:r>
            <a:r>
              <a:rPr lang="en-US" dirty="0"/>
              <a:t> by Pearson Education      Gold Experience </a:t>
            </a:r>
            <a:r>
              <a:rPr lang="pl-PL" dirty="0"/>
              <a:t>| Focus | High </a:t>
            </a:r>
            <a:r>
              <a:rPr lang="pl-PL" dirty="0" err="1"/>
              <a:t>Note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Shape 88"/>
          <p:cNvSpPr txBox="1">
            <a:spLocks noGrp="1"/>
          </p:cNvSpPr>
          <p:nvPr>
            <p:ph type="title" idx="4294967295"/>
          </p:nvPr>
        </p:nvSpPr>
        <p:spPr>
          <a:xfrm>
            <a:off x="450599" y="229375"/>
            <a:ext cx="10882200" cy="1312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Rokkitt"/>
              <a:buNone/>
            </a:pPr>
            <a:r>
              <a:rPr lang="en-US" sz="4400" b="1" i="0" u="none" strike="noStrike" cap="none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Function: </a:t>
            </a:r>
            <a:r>
              <a:rPr lang="en-US" sz="4400" b="0" i="0" u="none" strike="noStrike" cap="none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When do we use them?</a:t>
            </a:r>
            <a:endParaRPr/>
          </a:p>
        </p:txBody>
      </p:sp>
      <p:sp>
        <p:nvSpPr>
          <p:cNvPr id="89" name="Shape 89"/>
          <p:cNvSpPr txBox="1">
            <a:spLocks noGrp="1"/>
          </p:cNvSpPr>
          <p:nvPr>
            <p:ph type="body" idx="4294967295"/>
          </p:nvPr>
        </p:nvSpPr>
        <p:spPr>
          <a:xfrm>
            <a:off x="450599" y="815650"/>
            <a:ext cx="10073400" cy="73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E3611"/>
              </a:buClr>
              <a:buSzPts val="500"/>
              <a:buFont typeface="Noto Sans Symbols"/>
              <a:buNone/>
            </a:pPr>
            <a:r>
              <a:rPr lang="en-US" sz="2000" b="1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1. </a:t>
            </a:r>
            <a:r>
              <a:rPr lang="en-US" sz="2000" b="1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comparatives structures </a:t>
            </a:r>
            <a:r>
              <a:rPr lang="en-US" sz="2000" b="1" i="1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...than… </a:t>
            </a:r>
            <a:r>
              <a:rPr lang="en-US" sz="2000" b="1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and </a:t>
            </a:r>
            <a:r>
              <a:rPr lang="en-US" sz="2000" b="1" i="1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as...as.</a:t>
            </a:r>
            <a:endParaRPr sz="2000" b="1" i="1" u="none" strike="noStrike" cap="none" dirty="0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91" name="Shape 91"/>
          <p:cNvSpPr/>
          <p:nvPr/>
        </p:nvSpPr>
        <p:spPr>
          <a:xfrm>
            <a:off x="2988375" y="4397400"/>
            <a:ext cx="3042600" cy="1333200"/>
          </a:xfrm>
          <a:prstGeom prst="wedgeRoundRectCallout">
            <a:avLst>
              <a:gd name="adj1" fmla="val 123314"/>
              <a:gd name="adj2" fmla="val -23714"/>
              <a:gd name="adj3" fmla="val 16667"/>
            </a:avLst>
          </a:prstGeom>
          <a:solidFill>
            <a:srgbClr val="F49C4E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"/>
              <a:buFont typeface="Open Sans"/>
              <a:buNone/>
            </a:pPr>
            <a:r>
              <a:rPr lang="en-US" sz="16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Used to compare two elements.</a:t>
            </a:r>
            <a:endParaRPr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92" name="Shape 9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310953" y="3925257"/>
            <a:ext cx="1333185" cy="1333185"/>
          </a:xfrm>
          <a:prstGeom prst="rect">
            <a:avLst/>
          </a:prstGeom>
          <a:noFill/>
          <a:ln>
            <a:noFill/>
          </a:ln>
        </p:spPr>
      </p:pic>
      <p:pic>
        <p:nvPicPr>
          <p:cNvPr id="93" name="Shape 93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582600" y="1541575"/>
            <a:ext cx="1667400" cy="1667399"/>
          </a:xfrm>
          <a:prstGeom prst="rect">
            <a:avLst/>
          </a:prstGeom>
          <a:noFill/>
          <a:ln>
            <a:noFill/>
          </a:ln>
        </p:spPr>
      </p:pic>
      <p:pic>
        <p:nvPicPr>
          <p:cNvPr id="94" name="Shape 94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8856525" y="1541575"/>
            <a:ext cx="1667399" cy="1667400"/>
          </a:xfrm>
          <a:prstGeom prst="rect">
            <a:avLst/>
          </a:prstGeom>
          <a:noFill/>
          <a:ln>
            <a:noFill/>
          </a:ln>
        </p:spPr>
      </p:pic>
      <p:sp>
        <p:nvSpPr>
          <p:cNvPr id="95" name="Shape 95"/>
          <p:cNvSpPr/>
          <p:nvPr/>
        </p:nvSpPr>
        <p:spPr>
          <a:xfrm>
            <a:off x="6210350" y="1541563"/>
            <a:ext cx="2100600" cy="1103100"/>
          </a:xfrm>
          <a:prstGeom prst="wedgeRoundRectCallout">
            <a:avLst>
              <a:gd name="adj1" fmla="val 73215"/>
              <a:gd name="adj2" fmla="val 42536"/>
              <a:gd name="adj3" fmla="val 16667"/>
            </a:avLst>
          </a:prstGeom>
          <a:solidFill>
            <a:srgbClr val="A27DB6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"/>
              <a:buFont typeface="Open Sans"/>
              <a:buNone/>
            </a:pPr>
            <a:r>
              <a:rPr lang="en-US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My phone is just as big as yours.</a:t>
            </a:r>
            <a:endParaRPr sz="1400" i="0" u="none" strike="noStrike" cap="non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96" name="Shape 96"/>
          <p:cNvSpPr/>
          <p:nvPr/>
        </p:nvSpPr>
        <p:spPr>
          <a:xfrm>
            <a:off x="3796400" y="1541587"/>
            <a:ext cx="2100600" cy="1103100"/>
          </a:xfrm>
          <a:prstGeom prst="wedgeRoundRectCallout">
            <a:avLst>
              <a:gd name="adj1" fmla="val -72423"/>
              <a:gd name="adj2" fmla="val 49367"/>
              <a:gd name="adj3" fmla="val 16667"/>
            </a:avLst>
          </a:prstGeom>
          <a:solidFill>
            <a:srgbClr val="ED6F9C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"/>
              <a:buFont typeface="Open Sans"/>
              <a:buNone/>
            </a:pPr>
            <a:r>
              <a:rPr lang="en-US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My friend’s mobile phone is much bigger than mine. </a:t>
            </a:r>
            <a:endParaRPr sz="1400" b="0" i="0" u="none" strike="noStrike" cap="non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1" name="Google Shape;65;p15">
            <a:extLst>
              <a:ext uri="{FF2B5EF4-FFF2-40B4-BE49-F238E27FC236}">
                <a16:creationId xmlns:a16="http://schemas.microsoft.com/office/drawing/2014/main" id="{6B38CE25-7B97-44F1-BACB-CA32D4F984D0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</a:t>
            </a:r>
            <a:r>
              <a:rPr lang="pl-PL" dirty="0"/>
              <a:t>9</a:t>
            </a:r>
            <a:r>
              <a:rPr lang="en-US" dirty="0"/>
              <a:t> by Pearson Education      Gold Experience </a:t>
            </a:r>
            <a:r>
              <a:rPr lang="pl-PL" dirty="0"/>
              <a:t>| Focus | High </a:t>
            </a:r>
            <a:r>
              <a:rPr lang="pl-PL" dirty="0" err="1"/>
              <a:t>Note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BE6F9"/>
        </a:solidFill>
        <a:effectLst/>
      </p:bgPr>
    </p:bg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Shape 101"/>
          <p:cNvSpPr txBox="1">
            <a:spLocks noGrp="1"/>
          </p:cNvSpPr>
          <p:nvPr>
            <p:ph type="title" idx="4294967295"/>
          </p:nvPr>
        </p:nvSpPr>
        <p:spPr>
          <a:xfrm>
            <a:off x="450599" y="229375"/>
            <a:ext cx="10882200" cy="1312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Rokkitt"/>
              <a:buNone/>
            </a:pPr>
            <a:r>
              <a:rPr lang="en-US" sz="4400" b="1" i="0" u="none" strike="noStrike" cap="none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Function: </a:t>
            </a:r>
            <a:r>
              <a:rPr lang="en-US" sz="4400" b="0" i="0" u="none" strike="noStrike" cap="none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When do we use them?</a:t>
            </a:r>
            <a:endParaRPr/>
          </a:p>
        </p:txBody>
      </p:sp>
      <p:sp>
        <p:nvSpPr>
          <p:cNvPr id="102" name="Shape 102"/>
          <p:cNvSpPr txBox="1">
            <a:spLocks noGrp="1"/>
          </p:cNvSpPr>
          <p:nvPr>
            <p:ph type="body" idx="4294967295"/>
          </p:nvPr>
        </p:nvSpPr>
        <p:spPr>
          <a:xfrm>
            <a:off x="450599" y="815650"/>
            <a:ext cx="10073400" cy="73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E3611"/>
              </a:buClr>
              <a:buSzPts val="500"/>
              <a:buFont typeface="Noto Sans Symbols"/>
              <a:buNone/>
            </a:pPr>
            <a:r>
              <a:rPr lang="en-US" sz="2000" b="1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2</a:t>
            </a:r>
            <a:r>
              <a:rPr lang="en-US" sz="2000" b="1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. </a:t>
            </a:r>
            <a:r>
              <a:rPr lang="en-US" sz="2000" b="1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comparatives structure </a:t>
            </a:r>
            <a:r>
              <a:rPr lang="en-US" sz="2000" b="1" i="1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the more...the more </a:t>
            </a:r>
            <a:r>
              <a:rPr lang="en-US" sz="2000" b="1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and repeated comparatives.</a:t>
            </a:r>
            <a:endParaRPr sz="2000" b="1" u="none" strike="noStrike" cap="none" dirty="0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03" name="Shape 103"/>
          <p:cNvSpPr/>
          <p:nvPr/>
        </p:nvSpPr>
        <p:spPr>
          <a:xfrm>
            <a:off x="7445363" y="5584475"/>
            <a:ext cx="1581900" cy="832800"/>
          </a:xfrm>
          <a:prstGeom prst="cloudCallout">
            <a:avLst>
              <a:gd name="adj1" fmla="val -62857"/>
              <a:gd name="adj2" fmla="val -46027"/>
            </a:avLst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49C4E"/>
              </a:buClr>
              <a:buSzPts val="400"/>
              <a:buFont typeface="Open Sans"/>
              <a:buNone/>
            </a:pPr>
            <a:r>
              <a:rPr lang="en-US" i="1">
                <a:solidFill>
                  <a:srgbClr val="F49C4E"/>
                </a:solidFill>
                <a:latin typeface="Open Sans"/>
                <a:ea typeface="Open Sans"/>
                <a:cs typeface="Open Sans"/>
                <a:sym typeface="Open Sans"/>
              </a:rPr>
              <a:t>the size of the phones</a:t>
            </a:r>
            <a:endParaRPr b="0" i="1" u="none" strike="noStrike" cap="none">
              <a:solidFill>
                <a:srgbClr val="F49C4E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04" name="Shape 104"/>
          <p:cNvSpPr/>
          <p:nvPr/>
        </p:nvSpPr>
        <p:spPr>
          <a:xfrm>
            <a:off x="1582600" y="5355700"/>
            <a:ext cx="2100600" cy="865200"/>
          </a:xfrm>
          <a:prstGeom prst="cloudCallout">
            <a:avLst>
              <a:gd name="adj1" fmla="val -40166"/>
              <a:gd name="adj2" fmla="val -64725"/>
            </a:avLst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49C4E"/>
              </a:buClr>
              <a:buSzPts val="400"/>
              <a:buFont typeface="Open Sans"/>
              <a:buNone/>
            </a:pPr>
            <a:r>
              <a:rPr lang="en-US" sz="1600" i="1">
                <a:solidFill>
                  <a:srgbClr val="F49C4E"/>
                </a:solidFill>
                <a:latin typeface="Open Sans"/>
                <a:ea typeface="Open Sans"/>
                <a:cs typeface="Open Sans"/>
                <a:sym typeface="Open Sans"/>
              </a:rPr>
              <a:t>For emphasis</a:t>
            </a:r>
            <a:endParaRPr sz="1600" b="0" i="1" u="none" strike="noStrike" cap="none">
              <a:solidFill>
                <a:srgbClr val="F49C4E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06" name="Shape 106"/>
          <p:cNvSpPr/>
          <p:nvPr/>
        </p:nvSpPr>
        <p:spPr>
          <a:xfrm>
            <a:off x="207400" y="3702825"/>
            <a:ext cx="3042600" cy="1333200"/>
          </a:xfrm>
          <a:prstGeom prst="wedgeRoundRectCallout">
            <a:avLst>
              <a:gd name="adj1" fmla="val 119289"/>
              <a:gd name="adj2" fmla="val -46325"/>
              <a:gd name="adj3" fmla="val 16667"/>
            </a:avLst>
          </a:prstGeom>
          <a:solidFill>
            <a:srgbClr val="F49C4E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"/>
              <a:buFont typeface="Open Sans"/>
              <a:buNone/>
            </a:pPr>
            <a:r>
              <a:rPr lang="en-US" sz="16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Look at what girl 2 says. Why do you think she repeats the adjective </a:t>
            </a:r>
            <a:r>
              <a:rPr lang="en-US" sz="1600" i="1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smaller?</a:t>
            </a:r>
            <a:endParaRPr i="1"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07" name="Shape 107"/>
          <p:cNvSpPr/>
          <p:nvPr/>
        </p:nvSpPr>
        <p:spPr>
          <a:xfrm>
            <a:off x="4113326" y="4932525"/>
            <a:ext cx="3042600" cy="1330200"/>
          </a:xfrm>
          <a:prstGeom prst="wedgeRoundRectCallout">
            <a:avLst>
              <a:gd name="adj1" fmla="val -1780"/>
              <a:gd name="adj2" fmla="val -103543"/>
              <a:gd name="adj3" fmla="val 16667"/>
            </a:avLst>
          </a:prstGeom>
          <a:solidFill>
            <a:srgbClr val="F49C4E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"/>
              <a:buFont typeface="Open Sans"/>
              <a:buNone/>
            </a:pPr>
            <a:r>
              <a:rPr lang="en-US" sz="16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Look at the </a:t>
            </a:r>
            <a:r>
              <a:rPr lang="en-US" sz="1600" b="1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bold </a:t>
            </a:r>
            <a:r>
              <a:rPr lang="en-US" sz="16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section of girl 1’s response. She compares the number of applications on the phone with what else?</a:t>
            </a:r>
            <a:endParaRPr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08" name="Shape 108"/>
          <p:cNvSpPr/>
          <p:nvPr/>
        </p:nvSpPr>
        <p:spPr>
          <a:xfrm>
            <a:off x="8856525" y="3712125"/>
            <a:ext cx="2993700" cy="1314600"/>
          </a:xfrm>
          <a:prstGeom prst="wedgeRoundRectCallout">
            <a:avLst>
              <a:gd name="adj1" fmla="val -115766"/>
              <a:gd name="adj2" fmla="val -46980"/>
              <a:gd name="adj3" fmla="val 16667"/>
            </a:avLst>
          </a:prstGeom>
          <a:solidFill>
            <a:srgbClr val="F49C4E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"/>
              <a:buFont typeface="Open Sans"/>
              <a:buNone/>
            </a:pPr>
            <a:r>
              <a:rPr lang="en-US" sz="16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Do these two elements change and develop at the same time, or are they unrelated?</a:t>
            </a:r>
            <a:endParaRPr/>
          </a:p>
        </p:txBody>
      </p:sp>
      <p:pic>
        <p:nvPicPr>
          <p:cNvPr id="109" name="Shape 10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429403" y="3002082"/>
            <a:ext cx="1333185" cy="133318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0" name="Shape 110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582600" y="1541575"/>
            <a:ext cx="1667400" cy="1667399"/>
          </a:xfrm>
          <a:prstGeom prst="rect">
            <a:avLst/>
          </a:prstGeom>
          <a:noFill/>
          <a:ln>
            <a:noFill/>
          </a:ln>
        </p:spPr>
      </p:pic>
      <p:pic>
        <p:nvPicPr>
          <p:cNvPr id="111" name="Shape 111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8856525" y="1541575"/>
            <a:ext cx="1667399" cy="1667400"/>
          </a:xfrm>
          <a:prstGeom prst="rect">
            <a:avLst/>
          </a:prstGeom>
          <a:noFill/>
          <a:ln>
            <a:noFill/>
          </a:ln>
        </p:spPr>
      </p:pic>
      <p:sp>
        <p:nvSpPr>
          <p:cNvPr id="112" name="Shape 112"/>
          <p:cNvSpPr/>
          <p:nvPr/>
        </p:nvSpPr>
        <p:spPr>
          <a:xfrm>
            <a:off x="6210350" y="1541563"/>
            <a:ext cx="2100600" cy="1103100"/>
          </a:xfrm>
          <a:prstGeom prst="wedgeRoundRectCallout">
            <a:avLst>
              <a:gd name="adj1" fmla="val 73215"/>
              <a:gd name="adj2" fmla="val 42536"/>
              <a:gd name="adj3" fmla="val 16667"/>
            </a:avLst>
          </a:prstGeom>
          <a:solidFill>
            <a:srgbClr val="A27DB6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"/>
              <a:buFont typeface="Open Sans"/>
              <a:buNone/>
            </a:pPr>
            <a:r>
              <a:rPr lang="en-US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Phones are getting </a:t>
            </a:r>
            <a:r>
              <a:rPr lang="en-US" b="1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smaller and smaller </a:t>
            </a:r>
            <a:r>
              <a:rPr lang="en-US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these days, don’t you think?</a:t>
            </a:r>
            <a:endParaRPr sz="1400" i="0" u="none" strike="noStrike" cap="non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13" name="Shape 113"/>
          <p:cNvSpPr/>
          <p:nvPr/>
        </p:nvSpPr>
        <p:spPr>
          <a:xfrm>
            <a:off x="3796400" y="1541587"/>
            <a:ext cx="2100600" cy="1103100"/>
          </a:xfrm>
          <a:prstGeom prst="wedgeRoundRectCallout">
            <a:avLst>
              <a:gd name="adj1" fmla="val -72423"/>
              <a:gd name="adj2" fmla="val 49367"/>
              <a:gd name="adj3" fmla="val 16667"/>
            </a:avLst>
          </a:prstGeom>
          <a:solidFill>
            <a:srgbClr val="ED6F9C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"/>
              <a:buFont typeface="Open Sans"/>
              <a:buNone/>
            </a:pPr>
            <a:r>
              <a:rPr lang="en-US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Not really. In my opinion, </a:t>
            </a:r>
            <a:r>
              <a:rPr lang="en-US" b="1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the more applications they have, the bigger they are.</a:t>
            </a:r>
            <a:endParaRPr sz="1400" b="1" i="0" u="none" strike="noStrike" cap="non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14" name="Shape 114"/>
          <p:cNvSpPr/>
          <p:nvPr/>
        </p:nvSpPr>
        <p:spPr>
          <a:xfrm>
            <a:off x="9250775" y="5303650"/>
            <a:ext cx="2837400" cy="1385400"/>
          </a:xfrm>
          <a:prstGeom prst="cloudCallout">
            <a:avLst>
              <a:gd name="adj1" fmla="val -32072"/>
              <a:gd name="adj2" fmla="val -62240"/>
            </a:avLst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49C4E"/>
              </a:buClr>
              <a:buSzPts val="400"/>
              <a:buFont typeface="Open Sans"/>
              <a:buNone/>
            </a:pPr>
            <a:r>
              <a:rPr lang="en-US" i="1">
                <a:solidFill>
                  <a:srgbClr val="F49C4E"/>
                </a:solidFill>
                <a:latin typeface="Open Sans"/>
                <a:ea typeface="Open Sans"/>
                <a:cs typeface="Open Sans"/>
                <a:sym typeface="Open Sans"/>
              </a:rPr>
              <a:t>The number of applications and the size of the phones develop at the </a:t>
            </a:r>
            <a:r>
              <a:rPr lang="en-US" i="1" u="sng">
                <a:solidFill>
                  <a:srgbClr val="F49C4E"/>
                </a:solidFill>
                <a:latin typeface="Open Sans"/>
                <a:ea typeface="Open Sans"/>
                <a:cs typeface="Open Sans"/>
                <a:sym typeface="Open Sans"/>
              </a:rPr>
              <a:t>same </a:t>
            </a:r>
            <a:r>
              <a:rPr lang="en-US" i="1">
                <a:solidFill>
                  <a:srgbClr val="F49C4E"/>
                </a:solidFill>
                <a:latin typeface="Open Sans"/>
                <a:ea typeface="Open Sans"/>
                <a:cs typeface="Open Sans"/>
                <a:sym typeface="Open Sans"/>
              </a:rPr>
              <a:t>time.</a:t>
            </a:r>
            <a:endParaRPr b="0" i="1" strike="noStrike" cap="none">
              <a:solidFill>
                <a:srgbClr val="F49C4E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6" name="Google Shape;65;p15">
            <a:extLst>
              <a:ext uri="{FF2B5EF4-FFF2-40B4-BE49-F238E27FC236}">
                <a16:creationId xmlns:a16="http://schemas.microsoft.com/office/drawing/2014/main" id="{5ACF5299-2BBB-4599-8500-2B4AB78877C5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</a:t>
            </a:r>
            <a:r>
              <a:rPr lang="pl-PL" dirty="0"/>
              <a:t>9</a:t>
            </a:r>
            <a:r>
              <a:rPr lang="en-US" dirty="0"/>
              <a:t> by Pearson Education      Gold Experience </a:t>
            </a:r>
            <a:r>
              <a:rPr lang="pl-PL" dirty="0"/>
              <a:t>| Focus | High </a:t>
            </a:r>
            <a:r>
              <a:rPr lang="pl-PL" dirty="0" err="1"/>
              <a:t>Note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Shape 119"/>
          <p:cNvSpPr txBox="1">
            <a:spLocks noGrp="1"/>
          </p:cNvSpPr>
          <p:nvPr>
            <p:ph type="title" idx="4294967295"/>
          </p:nvPr>
        </p:nvSpPr>
        <p:spPr>
          <a:xfrm>
            <a:off x="450599" y="229375"/>
            <a:ext cx="10882200" cy="1312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Rokkitt"/>
              <a:buNone/>
            </a:pPr>
            <a:r>
              <a:rPr lang="en-US" sz="4400" b="1" i="0" u="none" strike="noStrike" cap="none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Function: </a:t>
            </a:r>
            <a:r>
              <a:rPr lang="en-US" sz="4400" b="0" i="0" u="none" strike="noStrike" cap="none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When do we use them?</a:t>
            </a:r>
            <a:endParaRPr/>
          </a:p>
        </p:txBody>
      </p:sp>
      <p:sp>
        <p:nvSpPr>
          <p:cNvPr id="121" name="Shape 121"/>
          <p:cNvSpPr/>
          <p:nvPr/>
        </p:nvSpPr>
        <p:spPr>
          <a:xfrm>
            <a:off x="3459600" y="1889188"/>
            <a:ext cx="2100600" cy="1103100"/>
          </a:xfrm>
          <a:prstGeom prst="wedgeRoundRectCallout">
            <a:avLst>
              <a:gd name="adj1" fmla="val 73215"/>
              <a:gd name="adj2" fmla="val 42536"/>
              <a:gd name="adj3" fmla="val 16667"/>
            </a:avLst>
          </a:prstGeom>
          <a:solidFill>
            <a:srgbClr val="A27DB6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"/>
              <a:buFont typeface="Open Sans"/>
              <a:buNone/>
            </a:pPr>
            <a:r>
              <a:rPr lang="en-US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My phone is just as big as yours.</a:t>
            </a:r>
            <a:endParaRPr sz="1400" i="0" u="none" strike="noStrike" cap="non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22" name="Shape 122"/>
          <p:cNvSpPr/>
          <p:nvPr/>
        </p:nvSpPr>
        <p:spPr>
          <a:xfrm>
            <a:off x="847825" y="1889212"/>
            <a:ext cx="2100600" cy="1103100"/>
          </a:xfrm>
          <a:prstGeom prst="wedgeRoundRectCallout">
            <a:avLst>
              <a:gd name="adj1" fmla="val -72423"/>
              <a:gd name="adj2" fmla="val 49367"/>
              <a:gd name="adj3" fmla="val 16667"/>
            </a:avLst>
          </a:prstGeom>
          <a:solidFill>
            <a:srgbClr val="ED6F9C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"/>
              <a:buFont typeface="Open Sans"/>
              <a:buNone/>
            </a:pPr>
            <a:r>
              <a:rPr lang="en-US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My friend’s mobile phone is much bigger than mine. </a:t>
            </a:r>
            <a:endParaRPr sz="1400" b="0" i="0" u="none" strike="noStrike" cap="non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23" name="Shape 123"/>
          <p:cNvSpPr txBox="1"/>
          <p:nvPr/>
        </p:nvSpPr>
        <p:spPr>
          <a:xfrm>
            <a:off x="450601" y="1417757"/>
            <a:ext cx="8726700" cy="3078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Open Sans"/>
              <a:buAutoNum type="arabicPeriod"/>
            </a:pPr>
            <a:r>
              <a:rPr lang="en-US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comparatives structures ...</a:t>
            </a:r>
            <a:r>
              <a:rPr lang="en-US" i="1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than… </a:t>
            </a:r>
            <a:r>
              <a:rPr lang="en-US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and </a:t>
            </a:r>
            <a:r>
              <a:rPr lang="en-US" i="1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as...as</a:t>
            </a:r>
            <a:endParaRPr sz="1400" b="0" i="1" u="none" strike="noStrike" cap="none" dirty="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24" name="Shape 124"/>
          <p:cNvSpPr txBox="1"/>
          <p:nvPr/>
        </p:nvSpPr>
        <p:spPr>
          <a:xfrm>
            <a:off x="450601" y="4730345"/>
            <a:ext cx="8726700" cy="3078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Open Sans"/>
              <a:buAutoNum type="arabicPeriod" startAt="3"/>
            </a:pPr>
            <a:r>
              <a:rPr lang="en-US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repeated comparatives.</a:t>
            </a:r>
            <a:endParaRPr sz="1400" b="0" i="1" u="none" strike="noStrike" cap="none" dirty="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25" name="Shape 125"/>
          <p:cNvSpPr txBox="1"/>
          <p:nvPr/>
        </p:nvSpPr>
        <p:spPr>
          <a:xfrm>
            <a:off x="450601" y="3116782"/>
            <a:ext cx="8726700" cy="3078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Open Sans"/>
              <a:buAutoNum type="arabicPeriod" startAt="2"/>
            </a:pPr>
            <a:r>
              <a:rPr lang="en-US" i="1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The more...the more...</a:t>
            </a:r>
            <a:endParaRPr sz="1400" b="0" i="1" u="none" strike="noStrike" cap="non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26" name="Shape 126"/>
          <p:cNvSpPr/>
          <p:nvPr/>
        </p:nvSpPr>
        <p:spPr>
          <a:xfrm>
            <a:off x="2320750" y="3525912"/>
            <a:ext cx="2100600" cy="1103100"/>
          </a:xfrm>
          <a:prstGeom prst="wedgeRoundRectCallout">
            <a:avLst>
              <a:gd name="adj1" fmla="val -72423"/>
              <a:gd name="adj2" fmla="val 49367"/>
              <a:gd name="adj3" fmla="val 16667"/>
            </a:avLst>
          </a:prstGeom>
          <a:solidFill>
            <a:srgbClr val="ED6F9C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"/>
              <a:buFont typeface="Open Sans"/>
              <a:buNone/>
            </a:pPr>
            <a:r>
              <a:rPr lang="en-US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The more applications they have, the bigger they are.</a:t>
            </a:r>
            <a:endParaRPr sz="1400" b="0" i="0" u="none" strike="noStrike" cap="non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27" name="Shape 127"/>
          <p:cNvSpPr/>
          <p:nvPr/>
        </p:nvSpPr>
        <p:spPr>
          <a:xfrm>
            <a:off x="2320750" y="5139463"/>
            <a:ext cx="2100600" cy="1103100"/>
          </a:xfrm>
          <a:prstGeom prst="wedgeRoundRectCallout">
            <a:avLst>
              <a:gd name="adj1" fmla="val 73215"/>
              <a:gd name="adj2" fmla="val 42536"/>
              <a:gd name="adj3" fmla="val 16667"/>
            </a:avLst>
          </a:prstGeom>
          <a:solidFill>
            <a:srgbClr val="A27DB6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"/>
              <a:buFont typeface="Open Sans"/>
              <a:buNone/>
            </a:pPr>
            <a:r>
              <a:rPr lang="en-US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Phones are getting smaller and smaller.</a:t>
            </a:r>
            <a:endParaRPr sz="1400" i="0" u="none" strike="noStrike" cap="non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128" name="Shape 12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0264600" y="265525"/>
            <a:ext cx="1460003" cy="1460024"/>
          </a:xfrm>
          <a:prstGeom prst="rect">
            <a:avLst/>
          </a:prstGeom>
          <a:noFill/>
          <a:ln>
            <a:noFill/>
          </a:ln>
        </p:spPr>
      </p:pic>
      <p:sp>
        <p:nvSpPr>
          <p:cNvPr id="129" name="Shape 129"/>
          <p:cNvSpPr/>
          <p:nvPr/>
        </p:nvSpPr>
        <p:spPr>
          <a:xfrm>
            <a:off x="9426275" y="2272638"/>
            <a:ext cx="1963500" cy="585900"/>
          </a:xfrm>
          <a:prstGeom prst="wedgeRoundRectCallout">
            <a:avLst>
              <a:gd name="adj1" fmla="val 37823"/>
              <a:gd name="adj2" fmla="val -130425"/>
              <a:gd name="adj3" fmla="val 16667"/>
            </a:avLst>
          </a:prstGeom>
          <a:solidFill>
            <a:srgbClr val="C9D52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"/>
              <a:buFont typeface="Open Sans"/>
              <a:buNone/>
            </a:pPr>
            <a:r>
              <a:rPr lang="en-US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Used to compare two elements.</a:t>
            </a:r>
            <a:endParaRPr sz="1400" b="0" i="0" u="none" strike="noStrike" cap="non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30" name="Shape 130"/>
          <p:cNvSpPr/>
          <p:nvPr/>
        </p:nvSpPr>
        <p:spPr>
          <a:xfrm>
            <a:off x="8556275" y="3857063"/>
            <a:ext cx="2833500" cy="681900"/>
          </a:xfrm>
          <a:prstGeom prst="wedgeRoundRectCallout">
            <a:avLst>
              <a:gd name="adj1" fmla="val 39415"/>
              <a:gd name="adj2" fmla="val -102883"/>
              <a:gd name="adj3" fmla="val 16667"/>
            </a:avLst>
          </a:prstGeom>
          <a:solidFill>
            <a:srgbClr val="C9D52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"/>
              <a:buFont typeface="Open Sans"/>
              <a:buNone/>
            </a:pPr>
            <a:r>
              <a:rPr lang="en-US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Used to show two elements changing and developing together. </a:t>
            </a:r>
            <a:endParaRPr sz="1400" b="0" i="0" u="none" strike="noStrike" cap="non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31" name="Shape 131"/>
          <p:cNvSpPr/>
          <p:nvPr/>
        </p:nvSpPr>
        <p:spPr>
          <a:xfrm>
            <a:off x="9369300" y="5446263"/>
            <a:ext cx="1963500" cy="585900"/>
          </a:xfrm>
          <a:prstGeom prst="wedgeRoundRectCallout">
            <a:avLst>
              <a:gd name="adj1" fmla="val 44982"/>
              <a:gd name="adj2" fmla="val -129811"/>
              <a:gd name="adj3" fmla="val 16667"/>
            </a:avLst>
          </a:prstGeom>
          <a:solidFill>
            <a:srgbClr val="C9D52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"/>
              <a:buFont typeface="Open Sans"/>
              <a:buNone/>
            </a:pPr>
            <a:r>
              <a:rPr lang="en-US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Used for emphasis.</a:t>
            </a:r>
            <a:endParaRPr sz="1400" b="0" i="0" u="none" strike="noStrike" cap="non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5" name="Google Shape;65;p15">
            <a:extLst>
              <a:ext uri="{FF2B5EF4-FFF2-40B4-BE49-F238E27FC236}">
                <a16:creationId xmlns:a16="http://schemas.microsoft.com/office/drawing/2014/main" id="{1EA5319C-BF54-4B55-AD5C-AE937267E7C0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</a:t>
            </a:r>
            <a:r>
              <a:rPr lang="pl-PL" dirty="0"/>
              <a:t>9</a:t>
            </a:r>
            <a:r>
              <a:rPr lang="en-US" dirty="0"/>
              <a:t> by Pearson Education      Gold Experience </a:t>
            </a:r>
            <a:r>
              <a:rPr lang="pl-PL" dirty="0"/>
              <a:t>| Focus | High </a:t>
            </a:r>
            <a:r>
              <a:rPr lang="pl-PL" dirty="0" err="1"/>
              <a:t>Note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BE6F9"/>
        </a:solidFill>
        <a:effectLst/>
      </p:bgPr>
    </p:bg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Shape 136"/>
          <p:cNvSpPr txBox="1"/>
          <p:nvPr/>
        </p:nvSpPr>
        <p:spPr>
          <a:xfrm>
            <a:off x="450599" y="229375"/>
            <a:ext cx="10175400" cy="1312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Rokkitt"/>
              <a:buNone/>
            </a:pPr>
            <a:r>
              <a:rPr lang="en-US" sz="4400" b="1" i="0" u="none" strike="noStrike" cap="none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Function: </a:t>
            </a:r>
            <a:r>
              <a:rPr lang="en-US" sz="4400" b="0" i="0" u="none" strike="noStrike" cap="none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When do we use them?</a:t>
            </a:r>
            <a:endParaRPr sz="4400" b="0" i="0" u="none" strike="noStrike" cap="none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37" name="Shape 137"/>
          <p:cNvSpPr txBox="1"/>
          <p:nvPr/>
        </p:nvSpPr>
        <p:spPr>
          <a:xfrm>
            <a:off x="450601" y="807785"/>
            <a:ext cx="4763700" cy="73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marR="0" lvl="0" indent="-355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C4587"/>
              </a:buClr>
              <a:buSzPts val="2000"/>
              <a:buFont typeface="Open Sans"/>
              <a:buAutoNum type="arabicPeriod" startAt="4"/>
            </a:pPr>
            <a:r>
              <a:rPr lang="en-US" sz="2000" b="1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superlatives</a:t>
            </a:r>
            <a:endParaRPr sz="2000" b="1" i="0" u="none" strike="noStrike" cap="none" dirty="0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38" name="Shape 138"/>
          <p:cNvSpPr/>
          <p:nvPr/>
        </p:nvSpPr>
        <p:spPr>
          <a:xfrm>
            <a:off x="548525" y="3473373"/>
            <a:ext cx="2384400" cy="1114200"/>
          </a:xfrm>
          <a:prstGeom prst="wedgeRoundRectCallout">
            <a:avLst>
              <a:gd name="adj1" fmla="val 149426"/>
              <a:gd name="adj2" fmla="val -22700"/>
              <a:gd name="adj3" fmla="val 16667"/>
            </a:avLst>
          </a:prstGeom>
          <a:solidFill>
            <a:srgbClr val="F49C4E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"/>
              <a:buFont typeface="Open Sans"/>
              <a:buNone/>
            </a:pPr>
            <a:r>
              <a:rPr lang="en-US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Look at what girl 1 says. Is she comparing Sam’s phone to another Apple phone or </a:t>
            </a:r>
            <a:r>
              <a:rPr lang="en-US" u="sng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all</a:t>
            </a:r>
            <a:r>
              <a:rPr lang="en-US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 Apple phones?</a:t>
            </a:r>
            <a:endParaRPr/>
          </a:p>
        </p:txBody>
      </p:sp>
      <p:pic>
        <p:nvPicPr>
          <p:cNvPr id="139" name="Shape 13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429405" y="3071028"/>
            <a:ext cx="1333185" cy="1333185"/>
          </a:xfrm>
          <a:prstGeom prst="rect">
            <a:avLst/>
          </a:prstGeom>
          <a:noFill/>
          <a:ln>
            <a:noFill/>
          </a:ln>
        </p:spPr>
      </p:pic>
      <p:sp>
        <p:nvSpPr>
          <p:cNvPr id="140" name="Shape 140"/>
          <p:cNvSpPr/>
          <p:nvPr/>
        </p:nvSpPr>
        <p:spPr>
          <a:xfrm>
            <a:off x="2418125" y="4900300"/>
            <a:ext cx="3093300" cy="1443600"/>
          </a:xfrm>
          <a:prstGeom prst="wedgeRoundRectCallout">
            <a:avLst>
              <a:gd name="adj1" fmla="val 53333"/>
              <a:gd name="adj2" fmla="val -85358"/>
              <a:gd name="adj3" fmla="val 16667"/>
            </a:avLst>
          </a:prstGeom>
          <a:solidFill>
            <a:srgbClr val="F49C4E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"/>
              <a:buFont typeface="Open Sans"/>
              <a:buNone/>
            </a:pPr>
            <a:r>
              <a:rPr lang="en-US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Notice how this is different to a comparative structure which compares one element to one other element. </a:t>
            </a:r>
            <a:r>
              <a:rPr lang="en-US" i="1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Sam’s phone is newer than mine. It’s the newest of all our friends (the whole group).</a:t>
            </a:r>
            <a:endParaRPr i="1"/>
          </a:p>
        </p:txBody>
      </p:sp>
      <p:sp>
        <p:nvSpPr>
          <p:cNvPr id="141" name="Shape 141"/>
          <p:cNvSpPr/>
          <p:nvPr/>
        </p:nvSpPr>
        <p:spPr>
          <a:xfrm>
            <a:off x="7338451" y="4900301"/>
            <a:ext cx="3093300" cy="1443600"/>
          </a:xfrm>
          <a:prstGeom prst="wedgeRoundRectCallout">
            <a:avLst>
              <a:gd name="adj1" fmla="val -79540"/>
              <a:gd name="adj2" fmla="val -82095"/>
              <a:gd name="adj3" fmla="val 16667"/>
            </a:avLst>
          </a:prstGeom>
          <a:solidFill>
            <a:srgbClr val="F49C4E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"/>
              <a:buFont typeface="Open Sans"/>
              <a:buNone/>
            </a:pPr>
            <a:r>
              <a:rPr lang="en-US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Look at the </a:t>
            </a:r>
            <a:r>
              <a:rPr lang="en-US" b="1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bold</a:t>
            </a:r>
            <a:r>
              <a:rPr lang="en-US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 section of girl 2’s statement. She compares Sam’s phone to a group of phones, too. How many phones in the group? </a:t>
            </a:r>
            <a:endParaRPr b="0" i="0" u="none" strike="noStrike" cap="non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42" name="Shape 142"/>
          <p:cNvSpPr/>
          <p:nvPr/>
        </p:nvSpPr>
        <p:spPr>
          <a:xfrm>
            <a:off x="8657325" y="3575825"/>
            <a:ext cx="2962200" cy="733800"/>
          </a:xfrm>
          <a:prstGeom prst="wedgeRoundRectCallout">
            <a:avLst>
              <a:gd name="adj1" fmla="val -107563"/>
              <a:gd name="adj2" fmla="val -14967"/>
              <a:gd name="adj3" fmla="val 16667"/>
            </a:avLst>
          </a:prstGeom>
          <a:solidFill>
            <a:srgbClr val="F49C4E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"/>
              <a:buFont typeface="Open Sans"/>
              <a:buNone/>
            </a:pPr>
            <a:endParaRPr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"/>
              <a:buFont typeface="Open Sans"/>
              <a:buNone/>
            </a:pPr>
            <a:r>
              <a:rPr lang="en-US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Notice how the comparative adjective, not superlative is used here...</a:t>
            </a:r>
            <a:endParaRPr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"/>
              <a:buFont typeface="Open Sans"/>
              <a:buNone/>
            </a:pPr>
            <a:endParaRPr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144" name="Shape 144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476050" y="1373225"/>
            <a:ext cx="1697800" cy="1697800"/>
          </a:xfrm>
          <a:prstGeom prst="rect">
            <a:avLst/>
          </a:prstGeom>
          <a:noFill/>
          <a:ln>
            <a:noFill/>
          </a:ln>
        </p:spPr>
      </p:pic>
      <p:sp>
        <p:nvSpPr>
          <p:cNvPr id="145" name="Shape 145"/>
          <p:cNvSpPr/>
          <p:nvPr/>
        </p:nvSpPr>
        <p:spPr>
          <a:xfrm>
            <a:off x="3827950" y="1373210"/>
            <a:ext cx="2257500" cy="1217400"/>
          </a:xfrm>
          <a:prstGeom prst="wedgeRoundRectCallout">
            <a:avLst>
              <a:gd name="adj1" fmla="val -76853"/>
              <a:gd name="adj2" fmla="val 46902"/>
              <a:gd name="adj3" fmla="val 16667"/>
            </a:avLst>
          </a:prstGeom>
          <a:solidFill>
            <a:srgbClr val="ED6F9C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"/>
              <a:buFont typeface="Open Sans"/>
              <a:buNone/>
            </a:pPr>
            <a:r>
              <a:rPr lang="en-US" b="1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Sam’s phone is the newest </a:t>
            </a:r>
            <a:r>
              <a:rPr lang="en-US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of all Apple mobiles and it’s enormous!</a:t>
            </a:r>
            <a:endParaRPr sz="1400" i="0" u="none" strike="noStrike" cap="non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46" name="Shape 146"/>
          <p:cNvSpPr/>
          <p:nvPr/>
        </p:nvSpPr>
        <p:spPr>
          <a:xfrm>
            <a:off x="275325" y="5065000"/>
            <a:ext cx="1846500" cy="1114200"/>
          </a:xfrm>
          <a:prstGeom prst="cloudCallout">
            <a:avLst>
              <a:gd name="adj1" fmla="val 25390"/>
              <a:gd name="adj2" fmla="val -82692"/>
            </a:avLst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49C4E"/>
              </a:buClr>
              <a:buSzPts val="400"/>
              <a:buFont typeface="Open Sans"/>
              <a:buNone/>
            </a:pPr>
            <a:r>
              <a:rPr lang="en-US" i="1">
                <a:solidFill>
                  <a:srgbClr val="F49C4E"/>
                </a:solidFill>
                <a:latin typeface="Open Sans"/>
                <a:ea typeface="Open Sans"/>
                <a:cs typeface="Open Sans"/>
                <a:sym typeface="Open Sans"/>
              </a:rPr>
              <a:t>All – the whole group of phones</a:t>
            </a:r>
            <a:endParaRPr b="0" i="1" u="none" strike="noStrike" cap="none">
              <a:solidFill>
                <a:srgbClr val="F49C4E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47" name="Shape 147"/>
          <p:cNvSpPr/>
          <p:nvPr/>
        </p:nvSpPr>
        <p:spPr>
          <a:xfrm>
            <a:off x="10626000" y="5610100"/>
            <a:ext cx="1511400" cy="733800"/>
          </a:xfrm>
          <a:prstGeom prst="cloudCallout">
            <a:avLst>
              <a:gd name="adj1" fmla="val -53732"/>
              <a:gd name="adj2" fmla="val -41694"/>
            </a:avLst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49C4E"/>
              </a:buClr>
              <a:buSzPts val="400"/>
              <a:buFont typeface="Open Sans"/>
              <a:buNone/>
            </a:pPr>
            <a:r>
              <a:rPr lang="en-US" i="1">
                <a:solidFill>
                  <a:srgbClr val="F49C4E"/>
                </a:solidFill>
                <a:latin typeface="Open Sans"/>
                <a:ea typeface="Open Sans"/>
                <a:cs typeface="Open Sans"/>
                <a:sym typeface="Open Sans"/>
              </a:rPr>
              <a:t>Only 2</a:t>
            </a:r>
            <a:endParaRPr b="0" i="1" u="none" strike="noStrike" cap="none">
              <a:solidFill>
                <a:srgbClr val="F49C4E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148" name="Shape 148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8997477" y="1287350"/>
            <a:ext cx="1697800" cy="1697800"/>
          </a:xfrm>
          <a:prstGeom prst="rect">
            <a:avLst/>
          </a:prstGeom>
          <a:noFill/>
          <a:ln>
            <a:noFill/>
          </a:ln>
        </p:spPr>
      </p:pic>
      <p:sp>
        <p:nvSpPr>
          <p:cNvPr id="149" name="Shape 149"/>
          <p:cNvSpPr/>
          <p:nvPr/>
        </p:nvSpPr>
        <p:spPr>
          <a:xfrm>
            <a:off x="6261400" y="1424800"/>
            <a:ext cx="2257500" cy="1114200"/>
          </a:xfrm>
          <a:prstGeom prst="wedgeRoundRectCallout">
            <a:avLst>
              <a:gd name="adj1" fmla="val 70735"/>
              <a:gd name="adj2" fmla="val 38970"/>
              <a:gd name="adj3" fmla="val 16667"/>
            </a:avLst>
          </a:prstGeom>
          <a:solidFill>
            <a:srgbClr val="A27DB6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"/>
              <a:buFont typeface="Open Sans"/>
              <a:buNone/>
            </a:pPr>
            <a:endParaRPr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"/>
              <a:buFont typeface="Open Sans"/>
              <a:buNone/>
            </a:pPr>
            <a:r>
              <a:rPr lang="en-US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I suppose so. Between my phone and his, </a:t>
            </a:r>
            <a:r>
              <a:rPr lang="en-US" b="1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it’s certainly the bigger of the two.</a:t>
            </a:r>
            <a:endParaRPr b="1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"/>
              <a:buFont typeface="Open Sans"/>
              <a:buNone/>
            </a:pPr>
            <a:endParaRPr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6" name="Google Shape;65;p15">
            <a:extLst>
              <a:ext uri="{FF2B5EF4-FFF2-40B4-BE49-F238E27FC236}">
                <a16:creationId xmlns:a16="http://schemas.microsoft.com/office/drawing/2014/main" id="{B552CB59-31AB-4E24-ACB7-3AB3A24E150B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</a:t>
            </a:r>
            <a:r>
              <a:rPr lang="pl-PL" dirty="0"/>
              <a:t>9</a:t>
            </a:r>
            <a:r>
              <a:rPr lang="en-US" dirty="0"/>
              <a:t> by Pearson Education      Gold Experience </a:t>
            </a:r>
            <a:r>
              <a:rPr lang="pl-PL" dirty="0"/>
              <a:t>| Focus | High </a:t>
            </a:r>
            <a:r>
              <a:rPr lang="pl-PL" dirty="0" err="1"/>
              <a:t>Note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Shape 154"/>
          <p:cNvSpPr txBox="1"/>
          <p:nvPr/>
        </p:nvSpPr>
        <p:spPr>
          <a:xfrm>
            <a:off x="468075" y="1238775"/>
            <a:ext cx="8690700" cy="3078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Open Sans"/>
              <a:buAutoNum type="arabicPeriod"/>
            </a:pPr>
            <a:r>
              <a:rPr lang="en-US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comparatives structures </a:t>
            </a:r>
            <a:r>
              <a:rPr lang="en-US" i="1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...than… </a:t>
            </a:r>
            <a:r>
              <a:rPr lang="en-US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and </a:t>
            </a:r>
            <a:r>
              <a:rPr lang="en-US" i="1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as...as</a:t>
            </a:r>
            <a:endParaRPr sz="1400" b="0" i="1" u="none" strike="noStrike" cap="none" dirty="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55" name="Shape 155"/>
          <p:cNvSpPr txBox="1"/>
          <p:nvPr/>
        </p:nvSpPr>
        <p:spPr>
          <a:xfrm>
            <a:off x="468075" y="2436700"/>
            <a:ext cx="8690700" cy="3078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Open Sans"/>
              <a:buAutoNum type="arabicPeriod" startAt="2"/>
            </a:pPr>
            <a:r>
              <a:rPr lang="en-US" i="1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The more… the more…</a:t>
            </a:r>
            <a:endParaRPr sz="1400" b="0" i="1" u="none" strike="noStrike" cap="non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56" name="Shape 156"/>
          <p:cNvSpPr txBox="1"/>
          <p:nvPr/>
        </p:nvSpPr>
        <p:spPr>
          <a:xfrm>
            <a:off x="468075" y="3487975"/>
            <a:ext cx="8690700" cy="3078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Open Sans"/>
              <a:buAutoNum type="arabicPeriod" startAt="3"/>
            </a:pPr>
            <a:r>
              <a:rPr lang="en-US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repeated comparatives</a:t>
            </a:r>
            <a:endParaRPr sz="1400" b="0" i="0" u="none" strike="noStrike" cap="none" dirty="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57" name="Shape 157"/>
          <p:cNvSpPr txBox="1"/>
          <p:nvPr/>
        </p:nvSpPr>
        <p:spPr>
          <a:xfrm>
            <a:off x="450601" y="229387"/>
            <a:ext cx="10009119" cy="8072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Rokkitt"/>
              <a:buNone/>
            </a:pPr>
            <a:r>
              <a:rPr lang="en-US" sz="4400" b="1" i="0" u="none" strike="noStrike" cap="none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Function: </a:t>
            </a:r>
            <a:r>
              <a:rPr lang="en-US" sz="440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When do we use them?</a:t>
            </a:r>
            <a:endParaRPr sz="4400" b="0" i="0" u="none" strike="noStrike" cap="none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58" name="Shape 158"/>
          <p:cNvSpPr/>
          <p:nvPr/>
        </p:nvSpPr>
        <p:spPr>
          <a:xfrm>
            <a:off x="9758680" y="6099931"/>
            <a:ext cx="2052527" cy="503072"/>
          </a:xfrm>
          <a:prstGeom prst="homePlate">
            <a:avLst>
              <a:gd name="adj" fmla="val 50000"/>
            </a:avLst>
          </a:prstGeom>
          <a:solidFill>
            <a:srgbClr val="00A7E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Open Sans"/>
              <a:buNone/>
            </a:pPr>
            <a:r>
              <a:rPr lang="en-US" sz="16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How do we use them?</a:t>
            </a:r>
            <a:endParaRPr sz="1600" b="0" i="0" u="none" strike="noStrike" cap="non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59" name="Shape 159"/>
          <p:cNvSpPr txBox="1"/>
          <p:nvPr/>
        </p:nvSpPr>
        <p:spPr>
          <a:xfrm>
            <a:off x="467950" y="4539250"/>
            <a:ext cx="8690700" cy="3078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Open Sans"/>
              <a:buAutoNum type="arabicPeriod" startAt="4"/>
            </a:pPr>
            <a:r>
              <a:rPr lang="en-US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superlatives</a:t>
            </a:r>
            <a:endParaRPr sz="1400" b="0" i="0" u="none" strike="noStrike" cap="none" dirty="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160" name="Shape 16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0459717" y="188671"/>
            <a:ext cx="1239894" cy="1239894"/>
          </a:xfrm>
          <a:prstGeom prst="rect">
            <a:avLst/>
          </a:prstGeom>
          <a:noFill/>
          <a:ln>
            <a:noFill/>
          </a:ln>
        </p:spPr>
      </p:pic>
      <p:sp>
        <p:nvSpPr>
          <p:cNvPr id="161" name="Shape 161"/>
          <p:cNvSpPr/>
          <p:nvPr/>
        </p:nvSpPr>
        <p:spPr>
          <a:xfrm>
            <a:off x="9373800" y="1794363"/>
            <a:ext cx="2589900" cy="585900"/>
          </a:xfrm>
          <a:prstGeom prst="wedgeRoundRectCallout">
            <a:avLst>
              <a:gd name="adj1" fmla="val 41128"/>
              <a:gd name="adj2" fmla="val -100860"/>
              <a:gd name="adj3" fmla="val 16667"/>
            </a:avLst>
          </a:prstGeom>
          <a:solidFill>
            <a:srgbClr val="C9D52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"/>
              <a:buFont typeface="Open Sans"/>
              <a:buNone/>
            </a:pPr>
            <a:r>
              <a:rPr lang="en-US" sz="12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Used to compare two elements.</a:t>
            </a:r>
            <a:endParaRPr sz="1200" b="0" i="0" u="none" strike="noStrike" cap="non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62" name="Shape 162"/>
          <p:cNvSpPr/>
          <p:nvPr/>
        </p:nvSpPr>
        <p:spPr>
          <a:xfrm>
            <a:off x="9373800" y="2746050"/>
            <a:ext cx="2589900" cy="585900"/>
          </a:xfrm>
          <a:prstGeom prst="wedgeRoundRectCallout">
            <a:avLst>
              <a:gd name="adj1" fmla="val 38249"/>
              <a:gd name="adj2" fmla="val -73001"/>
              <a:gd name="adj3" fmla="val 16667"/>
            </a:avLst>
          </a:prstGeom>
          <a:solidFill>
            <a:srgbClr val="C9D52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"/>
              <a:buFont typeface="Open Sans"/>
              <a:buNone/>
            </a:pPr>
            <a:r>
              <a:rPr lang="en-US" sz="12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Used to show two elements changing and developing together.</a:t>
            </a:r>
            <a:endParaRPr sz="1200" b="0" i="0" u="none" strike="noStrike" cap="non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63" name="Shape 163"/>
          <p:cNvSpPr/>
          <p:nvPr/>
        </p:nvSpPr>
        <p:spPr>
          <a:xfrm>
            <a:off x="9373800" y="3777213"/>
            <a:ext cx="2589900" cy="585900"/>
          </a:xfrm>
          <a:prstGeom prst="wedgeRoundRectCallout">
            <a:avLst>
              <a:gd name="adj1" fmla="val 38457"/>
              <a:gd name="adj2" fmla="val -76760"/>
              <a:gd name="adj3" fmla="val 16667"/>
            </a:avLst>
          </a:prstGeom>
          <a:solidFill>
            <a:srgbClr val="C9D52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"/>
              <a:buFont typeface="Open Sans"/>
              <a:buNone/>
            </a:pPr>
            <a:r>
              <a:rPr lang="en-US" sz="12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Used for emphasis. </a:t>
            </a:r>
            <a:endParaRPr sz="1200" b="0" i="0" u="none" strike="noStrike" cap="non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64" name="Shape 164"/>
          <p:cNvSpPr/>
          <p:nvPr/>
        </p:nvSpPr>
        <p:spPr>
          <a:xfrm>
            <a:off x="9279600" y="4808375"/>
            <a:ext cx="2684100" cy="1191600"/>
          </a:xfrm>
          <a:prstGeom prst="wedgeRoundRectCallout">
            <a:avLst>
              <a:gd name="adj1" fmla="val 35029"/>
              <a:gd name="adj2" fmla="val -61465"/>
              <a:gd name="adj3" fmla="val 16667"/>
            </a:avLst>
          </a:prstGeom>
          <a:solidFill>
            <a:srgbClr val="C9D52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"/>
              <a:buFont typeface="Open Sans"/>
              <a:buNone/>
            </a:pPr>
            <a:r>
              <a:rPr lang="en-US" sz="12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Used to compare one element against the whole group. When the whole group consists of 2 elements, we use the comparative adjective.</a:t>
            </a:r>
            <a:endParaRPr sz="1200" b="0" i="0" u="none" strike="noStrike" cap="non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65" name="Shape 165"/>
          <p:cNvSpPr/>
          <p:nvPr/>
        </p:nvSpPr>
        <p:spPr>
          <a:xfrm>
            <a:off x="2205700" y="1698675"/>
            <a:ext cx="2422500" cy="585900"/>
          </a:xfrm>
          <a:prstGeom prst="wedgeRoundRectCallout">
            <a:avLst>
              <a:gd name="adj1" fmla="val -72423"/>
              <a:gd name="adj2" fmla="val 49367"/>
              <a:gd name="adj3" fmla="val 16667"/>
            </a:avLst>
          </a:prstGeom>
          <a:solidFill>
            <a:srgbClr val="ED6F9C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"/>
              <a:buFont typeface="Open Sans"/>
              <a:buNone/>
            </a:pPr>
            <a:r>
              <a:rPr lang="en-US" sz="12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My friend’s mobile phone is much bigger than mine. </a:t>
            </a:r>
            <a:endParaRPr sz="1200" b="0" i="0" u="none" strike="noStrike" cap="non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66" name="Shape 166"/>
          <p:cNvSpPr/>
          <p:nvPr/>
        </p:nvSpPr>
        <p:spPr>
          <a:xfrm>
            <a:off x="5525650" y="1698675"/>
            <a:ext cx="1854900" cy="585900"/>
          </a:xfrm>
          <a:prstGeom prst="wedgeRoundRectCallout">
            <a:avLst>
              <a:gd name="adj1" fmla="val 73215"/>
              <a:gd name="adj2" fmla="val 42536"/>
              <a:gd name="adj3" fmla="val 16667"/>
            </a:avLst>
          </a:prstGeom>
          <a:solidFill>
            <a:srgbClr val="A27DB6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"/>
              <a:buFont typeface="Open Sans"/>
              <a:buNone/>
            </a:pPr>
            <a:r>
              <a:rPr lang="en-US" sz="12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My phone is just as big as yours.</a:t>
            </a:r>
            <a:endParaRPr sz="1200" i="0" u="none" strike="noStrike" cap="non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67" name="Shape 167"/>
          <p:cNvSpPr/>
          <p:nvPr/>
        </p:nvSpPr>
        <p:spPr>
          <a:xfrm>
            <a:off x="2205700" y="2848775"/>
            <a:ext cx="5034000" cy="483300"/>
          </a:xfrm>
          <a:prstGeom prst="wedgeRoundRectCallout">
            <a:avLst>
              <a:gd name="adj1" fmla="val -60009"/>
              <a:gd name="adj2" fmla="val 31280"/>
              <a:gd name="adj3" fmla="val 16667"/>
            </a:avLst>
          </a:prstGeom>
          <a:solidFill>
            <a:srgbClr val="ED6F9C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"/>
              <a:buFont typeface="Open Sans"/>
              <a:buNone/>
            </a:pPr>
            <a:r>
              <a:rPr lang="en-US" sz="12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The more applications they have, the bigger they are.</a:t>
            </a:r>
            <a:endParaRPr sz="1200" i="0" u="none" strike="noStrike" cap="non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68" name="Shape 168"/>
          <p:cNvSpPr/>
          <p:nvPr/>
        </p:nvSpPr>
        <p:spPr>
          <a:xfrm>
            <a:off x="3320850" y="3898500"/>
            <a:ext cx="3225900" cy="503100"/>
          </a:xfrm>
          <a:prstGeom prst="wedgeRoundRectCallout">
            <a:avLst>
              <a:gd name="adj1" fmla="val 68685"/>
              <a:gd name="adj2" fmla="val 39575"/>
              <a:gd name="adj3" fmla="val 16667"/>
            </a:avLst>
          </a:prstGeom>
          <a:solidFill>
            <a:srgbClr val="A27DB6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"/>
              <a:buFont typeface="Open Sans"/>
              <a:buNone/>
            </a:pPr>
            <a:r>
              <a:rPr lang="en-US" sz="12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Phones are getting smaller and smaller.</a:t>
            </a:r>
            <a:endParaRPr sz="1200" i="0" u="none" strike="noStrike" cap="non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69" name="Shape 169"/>
          <p:cNvSpPr/>
          <p:nvPr/>
        </p:nvSpPr>
        <p:spPr>
          <a:xfrm>
            <a:off x="2187300" y="4984688"/>
            <a:ext cx="1854900" cy="807300"/>
          </a:xfrm>
          <a:prstGeom prst="wedgeRoundRectCallout">
            <a:avLst>
              <a:gd name="adj1" fmla="val -76853"/>
              <a:gd name="adj2" fmla="val 46902"/>
              <a:gd name="adj3" fmla="val 16667"/>
            </a:avLst>
          </a:prstGeom>
          <a:solidFill>
            <a:srgbClr val="ED6F9C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"/>
              <a:buFont typeface="Open Sans"/>
              <a:buNone/>
            </a:pPr>
            <a:r>
              <a:rPr lang="en-US" sz="12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Sam’s phone is the newest of all Apple mobiles. </a:t>
            </a:r>
            <a:endParaRPr sz="1200" i="0" u="none" strike="noStrike" cap="non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70" name="Shape 170"/>
          <p:cNvSpPr/>
          <p:nvPr/>
        </p:nvSpPr>
        <p:spPr>
          <a:xfrm>
            <a:off x="5507250" y="4984700"/>
            <a:ext cx="1854900" cy="807300"/>
          </a:xfrm>
          <a:prstGeom prst="wedgeRoundRectCallout">
            <a:avLst>
              <a:gd name="adj1" fmla="val 70735"/>
              <a:gd name="adj2" fmla="val 38970"/>
              <a:gd name="adj3" fmla="val 16667"/>
            </a:avLst>
          </a:prstGeom>
          <a:solidFill>
            <a:srgbClr val="A27DB6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"/>
              <a:buFont typeface="Open Sans"/>
              <a:buNone/>
            </a:pPr>
            <a:endParaRPr sz="120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"/>
              <a:buFont typeface="Open Sans"/>
              <a:buNone/>
            </a:pPr>
            <a:r>
              <a:rPr lang="en-US" sz="12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Between my phone and his, it’s certainly the bigger of the two.</a:t>
            </a:r>
            <a:endParaRPr sz="120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"/>
              <a:buFont typeface="Open Sans"/>
              <a:buNone/>
            </a:pPr>
            <a:endParaRPr sz="120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0" name="Google Shape;65;p15">
            <a:extLst>
              <a:ext uri="{FF2B5EF4-FFF2-40B4-BE49-F238E27FC236}">
                <a16:creationId xmlns:a16="http://schemas.microsoft.com/office/drawing/2014/main" id="{44A6C70A-CF04-46DE-9742-7D2330D0C98D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</a:t>
            </a:r>
            <a:r>
              <a:rPr lang="pl-PL" dirty="0"/>
              <a:t>9</a:t>
            </a:r>
            <a:r>
              <a:rPr lang="en-US" dirty="0"/>
              <a:t> by Pearson Education      Gold Experience </a:t>
            </a:r>
            <a:r>
              <a:rPr lang="pl-PL" dirty="0"/>
              <a:t>| Focus | High </a:t>
            </a:r>
            <a:r>
              <a:rPr lang="pl-PL" dirty="0" err="1"/>
              <a:t>Note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BE6F9"/>
        </a:solidFill>
        <a:effectLst/>
      </p:bgPr>
    </p:bg>
    <p:spTree>
      <p:nvGrpSpPr>
        <p:cNvPr id="1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Shape 175"/>
          <p:cNvSpPr txBox="1"/>
          <p:nvPr/>
        </p:nvSpPr>
        <p:spPr>
          <a:xfrm>
            <a:off x="450600" y="229375"/>
            <a:ext cx="10995000" cy="1312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Rokkitt"/>
              <a:buNone/>
            </a:pPr>
            <a:r>
              <a:rPr lang="en-US" sz="4400" b="1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F</a:t>
            </a:r>
            <a:r>
              <a:rPr lang="en-US" sz="4400" b="1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orm</a:t>
            </a:r>
            <a:r>
              <a:rPr lang="en-US" sz="4400" b="1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: 1. </a:t>
            </a:r>
            <a:r>
              <a:rPr lang="en-US" sz="4400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c</a:t>
            </a:r>
            <a:r>
              <a:rPr lang="en-US" sz="44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omparative/superlative adjectives and adverbs</a:t>
            </a:r>
            <a:endParaRPr sz="4400" b="0" i="0" u="none" strike="noStrike" cap="none" dirty="0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graphicFrame>
        <p:nvGraphicFramePr>
          <p:cNvPr id="177" name="Shape 177"/>
          <p:cNvGraphicFramePr/>
          <p:nvPr/>
        </p:nvGraphicFramePr>
        <p:xfrm>
          <a:off x="1432520" y="2298831"/>
          <a:ext cx="8659050" cy="1746550"/>
        </p:xfrm>
        <a:graphic>
          <a:graphicData uri="http://schemas.openxmlformats.org/drawingml/2006/table">
            <a:tbl>
              <a:tblPr firstRow="1" bandRow="1">
                <a:noFill/>
                <a:tableStyleId>{239AEF4D-A59D-4BFF-8A4C-2C8B32D07A09}</a:tableStyleId>
              </a:tblPr>
              <a:tblGrid>
                <a:gridCol w="44263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2327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497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Open Sans"/>
                        <a:buNone/>
                      </a:pPr>
                      <a:r>
                        <a:rPr lang="en-US" sz="16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Comparatives</a:t>
                      </a:r>
                      <a:endParaRPr sz="1600" b="0" u="none" strike="noStrike" cap="none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00A7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Open Sans"/>
                        <a:buNone/>
                      </a:pPr>
                      <a:r>
                        <a:rPr lang="en-US" sz="16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Superlatives</a:t>
                      </a:r>
                      <a:endParaRPr sz="1600" b="0" u="none" strike="noStrike" cap="none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00A7E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886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 dirty="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Add </a:t>
                      </a:r>
                      <a:r>
                        <a:rPr lang="en-US" sz="1600" i="1" dirty="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-</a:t>
                      </a:r>
                      <a:r>
                        <a:rPr lang="en-US" sz="1600" i="1" dirty="0" err="1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er</a:t>
                      </a:r>
                      <a:r>
                        <a:rPr lang="en-US" sz="1600" i="1" dirty="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. </a:t>
                      </a:r>
                      <a:r>
                        <a:rPr lang="en-US" sz="1600" dirty="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E.g. bigger</a:t>
                      </a:r>
                      <a:endParaRPr sz="1600" u="none" strike="noStrike" cap="none" dirty="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498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Add </a:t>
                      </a:r>
                      <a:r>
                        <a:rPr lang="en-US" sz="1600" i="1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-est. </a:t>
                      </a:r>
                      <a:r>
                        <a:rPr lang="en-US" sz="16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E.g. the biggest</a:t>
                      </a:r>
                      <a:endParaRPr sz="1600" u="none" strike="noStrike" cap="none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498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886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 dirty="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Add </a:t>
                      </a:r>
                      <a:r>
                        <a:rPr lang="en-US" sz="1600" i="1" dirty="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more. </a:t>
                      </a:r>
                      <a:r>
                        <a:rPr lang="en-US" sz="1600" dirty="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E.g. more boring</a:t>
                      </a:r>
                      <a:endParaRPr sz="1600" u="none" strike="noStrike" cap="none" dirty="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149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Add </a:t>
                      </a:r>
                      <a:r>
                        <a:rPr lang="en-US" sz="1600" i="1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most. </a:t>
                      </a:r>
                      <a:r>
                        <a:rPr lang="en-US" sz="16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E.g. the most boring</a:t>
                      </a:r>
                      <a:endParaRPr sz="1600" u="none" strike="noStrike" cap="none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149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437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Drop </a:t>
                      </a:r>
                      <a:r>
                        <a:rPr lang="en-US" sz="1600" i="1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-y</a:t>
                      </a:r>
                      <a:r>
                        <a:rPr lang="en-US" sz="16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, add </a:t>
                      </a:r>
                      <a:r>
                        <a:rPr lang="en-US" sz="1600" i="1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-ier. </a:t>
                      </a:r>
                      <a:r>
                        <a:rPr lang="en-US" sz="16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E.g. friendlier</a:t>
                      </a:r>
                      <a:endParaRPr sz="1600" u="none" strike="noStrike" cap="none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498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 dirty="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Drop </a:t>
                      </a:r>
                      <a:r>
                        <a:rPr lang="en-US" sz="1600" i="1" dirty="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-y, </a:t>
                      </a:r>
                      <a:r>
                        <a:rPr lang="en-US" sz="1600" dirty="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add </a:t>
                      </a:r>
                      <a:r>
                        <a:rPr lang="en-US" sz="1600" i="1" dirty="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-</a:t>
                      </a:r>
                      <a:r>
                        <a:rPr lang="en-US" sz="1600" i="1" dirty="0" err="1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iest</a:t>
                      </a:r>
                      <a:r>
                        <a:rPr lang="en-US" sz="1600" i="1" dirty="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. </a:t>
                      </a:r>
                      <a:r>
                        <a:rPr lang="en-US" sz="1600" dirty="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E.g. the friendliest.</a:t>
                      </a:r>
                      <a:endParaRPr sz="1600" u="none" strike="noStrike" cap="none" dirty="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498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178" name="Shape 178"/>
          <p:cNvSpPr txBox="1"/>
          <p:nvPr/>
        </p:nvSpPr>
        <p:spPr>
          <a:xfrm>
            <a:off x="450600" y="1541570"/>
            <a:ext cx="10491900" cy="40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E3611"/>
              </a:buClr>
              <a:buSzPts val="500"/>
              <a:buFont typeface="Open Sans"/>
              <a:buNone/>
            </a:pPr>
            <a:r>
              <a:rPr lang="en-US" sz="200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The number of syllables the adjective or adverb has affects how we create them. Match the boxes to the rules and examples in the table. </a:t>
            </a:r>
            <a:endParaRPr sz="2000" b="1" i="0" u="none" strike="noStrike" cap="none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79" name="Shape 179"/>
          <p:cNvSpPr/>
          <p:nvPr/>
        </p:nvSpPr>
        <p:spPr>
          <a:xfrm rot="10800000">
            <a:off x="817850" y="2711463"/>
            <a:ext cx="562200" cy="1338000"/>
          </a:xfrm>
          <a:prstGeom prst="rightBracket">
            <a:avLst>
              <a:gd name="adj" fmla="val 8333"/>
            </a:avLst>
          </a:prstGeom>
          <a:noFill/>
          <a:ln w="19050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80" name="Shape 180"/>
          <p:cNvSpPr txBox="1"/>
          <p:nvPr/>
        </p:nvSpPr>
        <p:spPr>
          <a:xfrm rot="-5400000">
            <a:off x="-1125" y="3278888"/>
            <a:ext cx="1219800" cy="31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>
                <a:latin typeface="Open Sans"/>
                <a:ea typeface="Open Sans"/>
                <a:cs typeface="Open Sans"/>
                <a:sym typeface="Open Sans"/>
              </a:rPr>
              <a:t>Adjectives</a:t>
            </a:r>
            <a:endParaRPr b="1">
              <a:latin typeface="Open Sans"/>
              <a:ea typeface="Open Sans"/>
              <a:cs typeface="Open Sans"/>
              <a:sym typeface="Open Sans"/>
            </a:endParaRPr>
          </a:p>
        </p:txBody>
      </p:sp>
      <p:graphicFrame>
        <p:nvGraphicFramePr>
          <p:cNvPr id="181" name="Shape 181"/>
          <p:cNvGraphicFramePr/>
          <p:nvPr/>
        </p:nvGraphicFramePr>
        <p:xfrm>
          <a:off x="1432520" y="4045381"/>
          <a:ext cx="8659050" cy="1343325"/>
        </p:xfrm>
        <a:graphic>
          <a:graphicData uri="http://schemas.openxmlformats.org/drawingml/2006/table">
            <a:tbl>
              <a:tblPr firstRow="1" bandRow="1">
                <a:noFill/>
                <a:tableStyleId>{239AEF4D-A59D-4BFF-8A4C-2C8B32D07A09}</a:tableStyleId>
              </a:tblPr>
              <a:tblGrid>
                <a:gridCol w="44263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2327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6612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 b="1">
                          <a:solidFill>
                            <a:srgbClr val="FFFFFF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Comparatives</a:t>
                      </a:r>
                      <a:endParaRPr sz="1600" u="none" strike="noStrike" cap="none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lnB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A7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 b="1">
                          <a:solidFill>
                            <a:srgbClr val="FFFFFF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Superlatives</a:t>
                      </a:r>
                      <a:endParaRPr sz="1600" b="1" u="none" strike="noStrike" cap="none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lnB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A7E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886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Add </a:t>
                      </a:r>
                      <a:r>
                        <a:rPr lang="en-US" sz="1600" i="1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more. </a:t>
                      </a:r>
                      <a:r>
                        <a:rPr lang="en-US" sz="16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E.g. more quickly</a:t>
                      </a:r>
                      <a:endParaRPr sz="1600" u="none" strike="noStrike" cap="none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lnT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solidFill>
                      <a:srgbClr val="CBE6F9">
                        <a:alpha val="149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Add </a:t>
                      </a:r>
                      <a:r>
                        <a:rPr lang="en-US" sz="1600" i="1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most. </a:t>
                      </a:r>
                      <a:r>
                        <a:rPr lang="en-US" sz="16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E.g. the most quickly</a:t>
                      </a:r>
                      <a:endParaRPr sz="1600" u="none" strike="noStrike" cap="none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lnT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solidFill>
                      <a:srgbClr val="CBE6F9">
                        <a:alpha val="149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886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Add </a:t>
                      </a:r>
                      <a:r>
                        <a:rPr lang="en-US" sz="1600" i="1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-er. </a:t>
                      </a:r>
                      <a:r>
                        <a:rPr lang="en-US" sz="16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E.g. faster</a:t>
                      </a:r>
                      <a:endParaRPr sz="1600" u="none" strike="noStrike" cap="none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498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Add </a:t>
                      </a:r>
                      <a:r>
                        <a:rPr lang="en-US" sz="1600" i="1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-est. </a:t>
                      </a:r>
                      <a:r>
                        <a:rPr lang="en-US" sz="16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E.g. the fastest</a:t>
                      </a:r>
                      <a:endParaRPr sz="1600" u="none" strike="noStrike" cap="none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498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182" name="Shape 182"/>
          <p:cNvSpPr txBox="1"/>
          <p:nvPr/>
        </p:nvSpPr>
        <p:spPr>
          <a:xfrm>
            <a:off x="4563575" y="5435623"/>
            <a:ext cx="1416600" cy="369300"/>
          </a:xfrm>
          <a:prstGeom prst="rect">
            <a:avLst/>
          </a:prstGeom>
          <a:gradFill>
            <a:gsLst>
              <a:gs pos="0">
                <a:srgbClr val="BBBBBB"/>
              </a:gs>
              <a:gs pos="35000">
                <a:srgbClr val="CFCFCF"/>
              </a:gs>
              <a:gs pos="100000">
                <a:srgbClr val="EDEDED"/>
              </a:gs>
            </a:gsLst>
            <a:lin ang="16200038" scaled="0"/>
          </a:gra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Open Sans"/>
              <a:buNone/>
            </a:pPr>
            <a:r>
              <a:rPr lang="en-US" sz="1600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1 syllable</a:t>
            </a:r>
            <a:endParaRPr sz="1600" b="0" i="0" u="none" strike="noStrike" cap="none" dirty="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83" name="Shape 183"/>
          <p:cNvSpPr txBox="1"/>
          <p:nvPr/>
        </p:nvSpPr>
        <p:spPr>
          <a:xfrm>
            <a:off x="4567957" y="5793052"/>
            <a:ext cx="1416600" cy="552300"/>
          </a:xfrm>
          <a:prstGeom prst="rect">
            <a:avLst/>
          </a:prstGeom>
          <a:gradFill>
            <a:gsLst>
              <a:gs pos="0">
                <a:srgbClr val="BBBBBB"/>
              </a:gs>
              <a:gs pos="35000">
                <a:srgbClr val="CFCFCF"/>
              </a:gs>
              <a:gs pos="100000">
                <a:srgbClr val="EDEDED"/>
              </a:gs>
            </a:gsLst>
            <a:lin ang="16200038" scaled="0"/>
          </a:gra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Open Sans"/>
              <a:buNone/>
            </a:pPr>
            <a:r>
              <a:rPr lang="en-US" sz="1600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2 syllables ending in -</a:t>
            </a:r>
            <a:r>
              <a:rPr lang="en-US" sz="1600" i="1" dirty="0" err="1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ly</a:t>
            </a:r>
            <a:endParaRPr sz="1600" b="0" i="1" u="none" strike="noStrike" cap="none" dirty="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84" name="Shape 184"/>
          <p:cNvSpPr txBox="1"/>
          <p:nvPr/>
        </p:nvSpPr>
        <p:spPr>
          <a:xfrm>
            <a:off x="4563575" y="6346559"/>
            <a:ext cx="1416600" cy="369300"/>
          </a:xfrm>
          <a:prstGeom prst="rect">
            <a:avLst/>
          </a:prstGeom>
          <a:gradFill>
            <a:gsLst>
              <a:gs pos="0">
                <a:srgbClr val="BBBBBB"/>
              </a:gs>
              <a:gs pos="35000">
                <a:srgbClr val="CFCFCF"/>
              </a:gs>
              <a:gs pos="100000">
                <a:srgbClr val="EDEDED"/>
              </a:gs>
            </a:gsLst>
            <a:lin ang="16200038" scaled="0"/>
          </a:gra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Open Sans"/>
              <a:buNone/>
            </a:pPr>
            <a:r>
              <a:rPr lang="en-US" sz="1600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2 + syllables</a:t>
            </a:r>
            <a:endParaRPr sz="1600" b="0" i="0" u="none" strike="noStrike" cap="none" dirty="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85" name="Shape 185"/>
          <p:cNvSpPr/>
          <p:nvPr/>
        </p:nvSpPr>
        <p:spPr>
          <a:xfrm rot="10800000">
            <a:off x="817850" y="4048050"/>
            <a:ext cx="562200" cy="1338000"/>
          </a:xfrm>
          <a:prstGeom prst="rightBracket">
            <a:avLst>
              <a:gd name="adj" fmla="val 8333"/>
            </a:avLst>
          </a:prstGeom>
          <a:noFill/>
          <a:ln w="19050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86" name="Shape 186"/>
          <p:cNvSpPr txBox="1"/>
          <p:nvPr/>
        </p:nvSpPr>
        <p:spPr>
          <a:xfrm rot="-5400000">
            <a:off x="-1125" y="4412088"/>
            <a:ext cx="1219800" cy="31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>
                <a:latin typeface="Open Sans"/>
                <a:ea typeface="Open Sans"/>
                <a:cs typeface="Open Sans"/>
                <a:sym typeface="Open Sans"/>
              </a:rPr>
              <a:t>Adverbs</a:t>
            </a:r>
            <a:endParaRPr b="1"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87" name="Shape 187"/>
          <p:cNvSpPr txBox="1"/>
          <p:nvPr/>
        </p:nvSpPr>
        <p:spPr>
          <a:xfrm>
            <a:off x="6191425" y="5593675"/>
            <a:ext cx="1672200" cy="552300"/>
          </a:xfrm>
          <a:prstGeom prst="rect">
            <a:avLst/>
          </a:prstGeom>
          <a:gradFill>
            <a:gsLst>
              <a:gs pos="0">
                <a:srgbClr val="BBBBBB"/>
              </a:gs>
              <a:gs pos="35000">
                <a:srgbClr val="CFCFCF"/>
              </a:gs>
              <a:gs pos="100000">
                <a:srgbClr val="EDEDED"/>
              </a:gs>
            </a:gsLst>
            <a:lin ang="16200038" scaled="0"/>
          </a:gra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Open Sans"/>
              <a:buNone/>
            </a:pPr>
            <a:r>
              <a:rPr lang="en-US" sz="1600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Same form as the adjective</a:t>
            </a:r>
            <a:endParaRPr sz="1600" b="0" i="0" u="none" strike="noStrike" cap="none" dirty="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88" name="Shape 188"/>
          <p:cNvSpPr txBox="1"/>
          <p:nvPr/>
        </p:nvSpPr>
        <p:spPr>
          <a:xfrm>
            <a:off x="6191425" y="6145975"/>
            <a:ext cx="1416600" cy="369300"/>
          </a:xfrm>
          <a:prstGeom prst="rect">
            <a:avLst/>
          </a:prstGeom>
          <a:gradFill>
            <a:gsLst>
              <a:gs pos="0">
                <a:srgbClr val="BBBBBB"/>
              </a:gs>
              <a:gs pos="35000">
                <a:srgbClr val="CFCFCF"/>
              </a:gs>
              <a:gs pos="100000">
                <a:srgbClr val="EDEDED"/>
              </a:gs>
            </a:gsLst>
            <a:lin ang="16200038" scaled="0"/>
          </a:gra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Open Sans"/>
              <a:buNone/>
            </a:pPr>
            <a:r>
              <a:rPr lang="en-US" sz="1600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Ending in -</a:t>
            </a:r>
            <a:r>
              <a:rPr lang="en-US" sz="1600" i="1" dirty="0" err="1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ly</a:t>
            </a:r>
            <a:endParaRPr sz="1600" b="0" i="1" u="none" strike="noStrike" cap="none" dirty="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189" name="Shape 18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0719249" y="2080575"/>
            <a:ext cx="1219800" cy="1219800"/>
          </a:xfrm>
          <a:prstGeom prst="rect">
            <a:avLst/>
          </a:prstGeom>
          <a:noFill/>
          <a:ln>
            <a:noFill/>
          </a:ln>
        </p:spPr>
      </p:pic>
      <p:sp>
        <p:nvSpPr>
          <p:cNvPr id="190" name="Shape 190"/>
          <p:cNvSpPr/>
          <p:nvPr/>
        </p:nvSpPr>
        <p:spPr>
          <a:xfrm>
            <a:off x="10208125" y="3661000"/>
            <a:ext cx="1763400" cy="1110300"/>
          </a:xfrm>
          <a:prstGeom prst="wedgeRoundRectCallout">
            <a:avLst>
              <a:gd name="adj1" fmla="val -430"/>
              <a:gd name="adj2" fmla="val -83304"/>
              <a:gd name="adj3" fmla="val 16667"/>
            </a:avLst>
          </a:prstGeom>
          <a:solidFill>
            <a:srgbClr val="F49C4E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"/>
              <a:buFont typeface="Open Sans"/>
              <a:buNone/>
            </a:pPr>
            <a:r>
              <a:rPr lang="en-US" sz="12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Remember that there are some irregular adjectives/adverbs and exceptions.</a:t>
            </a:r>
            <a:endParaRPr sz="1200"/>
          </a:p>
        </p:txBody>
      </p:sp>
      <p:sp>
        <p:nvSpPr>
          <p:cNvPr id="18" name="Google Shape;65;p15">
            <a:extLst>
              <a:ext uri="{FF2B5EF4-FFF2-40B4-BE49-F238E27FC236}">
                <a16:creationId xmlns:a16="http://schemas.microsoft.com/office/drawing/2014/main" id="{03A9FDF4-CAC5-407B-97B1-F4AA6ABA4DFD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275336" y="6574724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</a:t>
            </a:r>
            <a:r>
              <a:rPr lang="pl-PL" dirty="0"/>
              <a:t>9</a:t>
            </a:r>
            <a:r>
              <a:rPr lang="en-US" dirty="0"/>
              <a:t> by Pearson Education      Gold Experience </a:t>
            </a:r>
            <a:r>
              <a:rPr lang="pl-PL" dirty="0"/>
              <a:t>| Focus | High </a:t>
            </a:r>
            <a:r>
              <a:rPr lang="pl-PL" dirty="0" err="1"/>
              <a:t>Note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1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1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Pearson">
  <a:themeElements>
    <a:clrScheme name="Pearson colors">
      <a:dk1>
        <a:srgbClr val="000000"/>
      </a:dk1>
      <a:lt1>
        <a:srgbClr val="D4EAE4"/>
      </a:lt1>
      <a:dk2>
        <a:srgbClr val="007FA3"/>
      </a:dk2>
      <a:lt2>
        <a:srgbClr val="003057"/>
      </a:lt2>
      <a:accent1>
        <a:srgbClr val="D2DB0E"/>
      </a:accent1>
      <a:accent2>
        <a:srgbClr val="12B2A6"/>
      </a:accent2>
      <a:accent3>
        <a:srgbClr val="DB0020"/>
      </a:accent3>
      <a:accent4>
        <a:srgbClr val="9E007E"/>
      </a:accent4>
      <a:accent5>
        <a:srgbClr val="EA7600"/>
      </a:accent5>
      <a:accent6>
        <a:srgbClr val="005A70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</TotalTime>
  <Words>1758</Words>
  <Application>Microsoft Office PowerPoint</Application>
  <PresentationFormat>Widescreen</PresentationFormat>
  <Paragraphs>238</Paragraphs>
  <Slides>14</Slides>
  <Notes>14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14</vt:i4>
      </vt:variant>
    </vt:vector>
  </HeadingPairs>
  <TitlesOfParts>
    <vt:vector size="22" baseType="lpstr">
      <vt:lpstr>Arial</vt:lpstr>
      <vt:lpstr>Noto Sans Symbols</vt:lpstr>
      <vt:lpstr>Open Sans</vt:lpstr>
      <vt:lpstr>Rockwell</vt:lpstr>
      <vt:lpstr>Rokkitt</vt:lpstr>
      <vt:lpstr>Times New Roman</vt:lpstr>
      <vt:lpstr>Simple Light</vt:lpstr>
      <vt:lpstr>Pearson</vt:lpstr>
      <vt:lpstr>Grammar C1 comparatives and superlatives</vt:lpstr>
      <vt:lpstr>There are different ways to make comparisons in English.</vt:lpstr>
      <vt:lpstr>Function: When do we use them?</vt:lpstr>
      <vt:lpstr>Function: When do we use them?</vt:lpstr>
      <vt:lpstr>Function: When do we use them?</vt:lpstr>
      <vt:lpstr>Function: When do we use them?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Muszynski, Daniel</cp:lastModifiedBy>
  <cp:revision>11</cp:revision>
  <dcterms:modified xsi:type="dcterms:W3CDTF">2019-12-05T11:26:57Z</dcterms:modified>
</cp:coreProperties>
</file>